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19"/>
  </p:notesMasterIdLst>
  <p:handoutMasterIdLst>
    <p:handoutMasterId r:id="rId20"/>
  </p:handoutMasterIdLst>
  <p:sldIdLst>
    <p:sldId id="1721" r:id="rId5"/>
    <p:sldId id="1787" r:id="rId6"/>
    <p:sldId id="2076136819" r:id="rId7"/>
    <p:sldId id="2076136820" r:id="rId8"/>
    <p:sldId id="401" r:id="rId9"/>
    <p:sldId id="2076136818" r:id="rId10"/>
    <p:sldId id="1551" r:id="rId11"/>
    <p:sldId id="11642" r:id="rId12"/>
    <p:sldId id="11648" r:id="rId13"/>
    <p:sldId id="1798" r:id="rId14"/>
    <p:sldId id="1799" r:id="rId15"/>
    <p:sldId id="1800" r:id="rId16"/>
    <p:sldId id="1801" r:id="rId17"/>
    <p:sldId id="1786"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9C368A-A2AB-4CE4-A342-41E79606E400}" v="4" dt="2024-04-18T02:48:29.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1171" autoAdjust="0"/>
  </p:normalViewPr>
  <p:slideViewPr>
    <p:cSldViewPr snapToGrid="0">
      <p:cViewPr varScale="1">
        <p:scale>
          <a:sx n="78" d="100"/>
          <a:sy n="78" d="100"/>
        </p:scale>
        <p:origin x="546" y="5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334" y="6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NS" userId="8bdba4d2-1367-40cf-ad35-f59b31261896" providerId="ADAL" clId="{C7FA82FC-EBBB-4089-9713-4914E052943B}"/>
    <pc:docChg chg="custSel addSld delSld modSld">
      <pc:chgData name="Jenkins NS" userId="8bdba4d2-1367-40cf-ad35-f59b31261896" providerId="ADAL" clId="{C7FA82FC-EBBB-4089-9713-4914E052943B}" dt="2024-04-15T03:25:57.214" v="64" actId="20577"/>
      <pc:docMkLst>
        <pc:docMk/>
      </pc:docMkLst>
      <pc:sldChg chg="modSp mod">
        <pc:chgData name="Jenkins NS" userId="8bdba4d2-1367-40cf-ad35-f59b31261896" providerId="ADAL" clId="{C7FA82FC-EBBB-4089-9713-4914E052943B}" dt="2024-04-15T03:24:15.349" v="4" actId="108"/>
        <pc:sldMkLst>
          <pc:docMk/>
          <pc:sldMk cId="2207846016" sldId="1721"/>
        </pc:sldMkLst>
        <pc:spChg chg="mod">
          <ac:chgData name="Jenkins NS" userId="8bdba4d2-1367-40cf-ad35-f59b31261896" providerId="ADAL" clId="{C7FA82FC-EBBB-4089-9713-4914E052943B}" dt="2024-04-15T03:24:15.349" v="4" actId="108"/>
          <ac:spMkLst>
            <pc:docMk/>
            <pc:sldMk cId="2207846016" sldId="1721"/>
            <ac:spMk id="2" creationId="{14E9BD13-1407-45B7-B725-D41AAC05BF6D}"/>
          </ac:spMkLst>
        </pc:spChg>
      </pc:sldChg>
      <pc:sldChg chg="modSp mod">
        <pc:chgData name="Jenkins NS" userId="8bdba4d2-1367-40cf-ad35-f59b31261896" providerId="ADAL" clId="{C7FA82FC-EBBB-4089-9713-4914E052943B}" dt="2024-04-15T03:25:10.466" v="10"/>
        <pc:sldMkLst>
          <pc:docMk/>
          <pc:sldMk cId="1502623397" sldId="1787"/>
        </pc:sldMkLst>
        <pc:spChg chg="mod">
          <ac:chgData name="Jenkins NS" userId="8bdba4d2-1367-40cf-ad35-f59b31261896" providerId="ADAL" clId="{C7FA82FC-EBBB-4089-9713-4914E052943B}" dt="2024-04-15T03:24:33.666" v="8" actId="20577"/>
          <ac:spMkLst>
            <pc:docMk/>
            <pc:sldMk cId="1502623397" sldId="1787"/>
            <ac:spMk id="21" creationId="{F0A56F51-4A3E-CFFD-1B72-BBAEC6DBC445}"/>
          </ac:spMkLst>
        </pc:spChg>
        <pc:spChg chg="mod">
          <ac:chgData name="Jenkins NS" userId="8bdba4d2-1367-40cf-ad35-f59b31261896" providerId="ADAL" clId="{C7FA82FC-EBBB-4089-9713-4914E052943B}" dt="2024-04-15T03:25:10.466" v="10"/>
          <ac:spMkLst>
            <pc:docMk/>
            <pc:sldMk cId="1502623397" sldId="1787"/>
            <ac:spMk id="22" creationId="{D88E0093-70AB-B213-4139-79A142731C8D}"/>
          </ac:spMkLst>
        </pc:spChg>
        <pc:spChg chg="mod">
          <ac:chgData name="Jenkins NS" userId="8bdba4d2-1367-40cf-ad35-f59b31261896" providerId="ADAL" clId="{C7FA82FC-EBBB-4089-9713-4914E052943B}" dt="2024-04-15T03:24:31.461" v="6" actId="207"/>
          <ac:spMkLst>
            <pc:docMk/>
            <pc:sldMk cId="1502623397" sldId="1787"/>
            <ac:spMk id="26" creationId="{A5B17090-EB99-7A66-535F-C01C424C78E9}"/>
          </ac:spMkLst>
        </pc:spChg>
      </pc:sldChg>
      <pc:sldChg chg="del">
        <pc:chgData name="Jenkins NS" userId="8bdba4d2-1367-40cf-ad35-f59b31261896" providerId="ADAL" clId="{C7FA82FC-EBBB-4089-9713-4914E052943B}" dt="2024-04-15T03:25:20.728" v="11" actId="47"/>
        <pc:sldMkLst>
          <pc:docMk/>
          <pc:sldMk cId="902426433" sldId="1788"/>
        </pc:sldMkLst>
      </pc:sldChg>
      <pc:sldChg chg="del">
        <pc:chgData name="Jenkins NS" userId="8bdba4d2-1367-40cf-ad35-f59b31261896" providerId="ADAL" clId="{C7FA82FC-EBBB-4089-9713-4914E052943B}" dt="2024-04-15T03:25:20.728" v="11" actId="47"/>
        <pc:sldMkLst>
          <pc:docMk/>
          <pc:sldMk cId="3745382708" sldId="1789"/>
        </pc:sldMkLst>
      </pc:sldChg>
      <pc:sldChg chg="del">
        <pc:chgData name="Jenkins NS" userId="8bdba4d2-1367-40cf-ad35-f59b31261896" providerId="ADAL" clId="{C7FA82FC-EBBB-4089-9713-4914E052943B}" dt="2024-04-15T03:25:20.728" v="11" actId="47"/>
        <pc:sldMkLst>
          <pc:docMk/>
          <pc:sldMk cId="3734627612" sldId="1790"/>
        </pc:sldMkLst>
      </pc:sldChg>
      <pc:sldChg chg="del">
        <pc:chgData name="Jenkins NS" userId="8bdba4d2-1367-40cf-ad35-f59b31261896" providerId="ADAL" clId="{C7FA82FC-EBBB-4089-9713-4914E052943B}" dt="2024-04-15T03:25:20.728" v="11" actId="47"/>
        <pc:sldMkLst>
          <pc:docMk/>
          <pc:sldMk cId="577027771" sldId="1791"/>
        </pc:sldMkLst>
      </pc:sldChg>
      <pc:sldChg chg="del">
        <pc:chgData name="Jenkins NS" userId="8bdba4d2-1367-40cf-ad35-f59b31261896" providerId="ADAL" clId="{C7FA82FC-EBBB-4089-9713-4914E052943B}" dt="2024-04-15T03:25:20.728" v="11" actId="47"/>
        <pc:sldMkLst>
          <pc:docMk/>
          <pc:sldMk cId="2407061250" sldId="1792"/>
        </pc:sldMkLst>
      </pc:sldChg>
      <pc:sldChg chg="del">
        <pc:chgData name="Jenkins NS" userId="8bdba4d2-1367-40cf-ad35-f59b31261896" providerId="ADAL" clId="{C7FA82FC-EBBB-4089-9713-4914E052943B}" dt="2024-04-15T03:25:20.728" v="11" actId="47"/>
        <pc:sldMkLst>
          <pc:docMk/>
          <pc:sldMk cId="1637958984" sldId="1793"/>
        </pc:sldMkLst>
      </pc:sldChg>
      <pc:sldChg chg="del">
        <pc:chgData name="Jenkins NS" userId="8bdba4d2-1367-40cf-ad35-f59b31261896" providerId="ADAL" clId="{C7FA82FC-EBBB-4089-9713-4914E052943B}" dt="2024-04-15T03:25:20.728" v="11" actId="47"/>
        <pc:sldMkLst>
          <pc:docMk/>
          <pc:sldMk cId="4015703623" sldId="1794"/>
        </pc:sldMkLst>
      </pc:sldChg>
      <pc:sldChg chg="del">
        <pc:chgData name="Jenkins NS" userId="8bdba4d2-1367-40cf-ad35-f59b31261896" providerId="ADAL" clId="{C7FA82FC-EBBB-4089-9713-4914E052943B}" dt="2024-04-15T03:25:20.728" v="11" actId="47"/>
        <pc:sldMkLst>
          <pc:docMk/>
          <pc:sldMk cId="1344041015" sldId="1795"/>
        </pc:sldMkLst>
      </pc:sldChg>
      <pc:sldChg chg="del">
        <pc:chgData name="Jenkins NS" userId="8bdba4d2-1367-40cf-ad35-f59b31261896" providerId="ADAL" clId="{C7FA82FC-EBBB-4089-9713-4914E052943B}" dt="2024-04-15T03:25:20.728" v="11" actId="47"/>
        <pc:sldMkLst>
          <pc:docMk/>
          <pc:sldMk cId="328294043" sldId="1796"/>
        </pc:sldMkLst>
      </pc:sldChg>
      <pc:sldChg chg="delSp modSp mod">
        <pc:chgData name="Jenkins NS" userId="8bdba4d2-1367-40cf-ad35-f59b31261896" providerId="ADAL" clId="{C7FA82FC-EBBB-4089-9713-4914E052943B}" dt="2024-04-15T03:25:46.039" v="45" actId="478"/>
        <pc:sldMkLst>
          <pc:docMk/>
          <pc:sldMk cId="2140756581" sldId="1798"/>
        </pc:sldMkLst>
        <pc:spChg chg="mod">
          <ac:chgData name="Jenkins NS" userId="8bdba4d2-1367-40cf-ad35-f59b31261896" providerId="ADAL" clId="{C7FA82FC-EBBB-4089-9713-4914E052943B}" dt="2024-04-15T03:25:39.381" v="43" actId="20577"/>
          <ac:spMkLst>
            <pc:docMk/>
            <pc:sldMk cId="2140756581" sldId="1798"/>
            <ac:spMk id="2" creationId="{AEDC7849-7A1D-9C20-074C-419D14118140}"/>
          </ac:spMkLst>
        </pc:spChg>
        <pc:spChg chg="mod">
          <ac:chgData name="Jenkins NS" userId="8bdba4d2-1367-40cf-ad35-f59b31261896" providerId="ADAL" clId="{C7FA82FC-EBBB-4089-9713-4914E052943B}" dt="2024-04-15T03:25:41.847" v="44" actId="20577"/>
          <ac:spMkLst>
            <pc:docMk/>
            <pc:sldMk cId="2140756581" sldId="1798"/>
            <ac:spMk id="3" creationId="{3828F68D-4FD1-A003-F95E-4CDB82694C0D}"/>
          </ac:spMkLst>
        </pc:spChg>
        <pc:spChg chg="del">
          <ac:chgData name="Jenkins NS" userId="8bdba4d2-1367-40cf-ad35-f59b31261896" providerId="ADAL" clId="{C7FA82FC-EBBB-4089-9713-4914E052943B}" dt="2024-04-15T03:25:46.039" v="45" actId="478"/>
          <ac:spMkLst>
            <pc:docMk/>
            <pc:sldMk cId="2140756581" sldId="1798"/>
            <ac:spMk id="5" creationId="{4B6DE131-EC99-49D6-CA1F-3DFCFC539E3D}"/>
          </ac:spMkLst>
        </pc:spChg>
        <pc:spChg chg="del">
          <ac:chgData name="Jenkins NS" userId="8bdba4d2-1367-40cf-ad35-f59b31261896" providerId="ADAL" clId="{C7FA82FC-EBBB-4089-9713-4914E052943B}" dt="2024-04-15T03:25:46.039" v="45" actId="478"/>
          <ac:spMkLst>
            <pc:docMk/>
            <pc:sldMk cId="2140756581" sldId="1798"/>
            <ac:spMk id="7" creationId="{B336CBFD-D151-603E-07ED-9473F1247670}"/>
          </ac:spMkLst>
        </pc:spChg>
        <pc:spChg chg="del">
          <ac:chgData name="Jenkins NS" userId="8bdba4d2-1367-40cf-ad35-f59b31261896" providerId="ADAL" clId="{C7FA82FC-EBBB-4089-9713-4914E052943B}" dt="2024-04-15T03:25:46.039" v="45" actId="478"/>
          <ac:spMkLst>
            <pc:docMk/>
            <pc:sldMk cId="2140756581" sldId="1798"/>
            <ac:spMk id="9" creationId="{0E2629A2-4FB2-9DA0-30A7-9D5F1A674927}"/>
          </ac:spMkLst>
        </pc:spChg>
        <pc:spChg chg="del">
          <ac:chgData name="Jenkins NS" userId="8bdba4d2-1367-40cf-ad35-f59b31261896" providerId="ADAL" clId="{C7FA82FC-EBBB-4089-9713-4914E052943B}" dt="2024-04-15T03:25:46.039" v="45" actId="478"/>
          <ac:spMkLst>
            <pc:docMk/>
            <pc:sldMk cId="2140756581" sldId="1798"/>
            <ac:spMk id="11" creationId="{29D9F92D-B9E6-BDC7-A19A-835726298A79}"/>
          </ac:spMkLst>
        </pc:spChg>
      </pc:sldChg>
      <pc:sldChg chg="modSp new mod">
        <pc:chgData name="Jenkins NS" userId="8bdba4d2-1367-40cf-ad35-f59b31261896" providerId="ADAL" clId="{C7FA82FC-EBBB-4089-9713-4914E052943B}" dt="2024-04-15T03:25:57.214" v="64" actId="20577"/>
        <pc:sldMkLst>
          <pc:docMk/>
          <pc:sldMk cId="4279919063" sldId="1799"/>
        </pc:sldMkLst>
        <pc:spChg chg="mod">
          <ac:chgData name="Jenkins NS" userId="8bdba4d2-1367-40cf-ad35-f59b31261896" providerId="ADAL" clId="{C7FA82FC-EBBB-4089-9713-4914E052943B}" dt="2024-04-15T03:25:57.214" v="64" actId="20577"/>
          <ac:spMkLst>
            <pc:docMk/>
            <pc:sldMk cId="4279919063" sldId="1799"/>
            <ac:spMk id="2" creationId="{8EB6798D-C107-46A4-F690-5DC74008C2A1}"/>
          </ac:spMkLst>
        </pc:spChg>
      </pc:sldChg>
    </pc:docChg>
  </pc:docChgLst>
  <pc:docChgLst>
    <pc:chgData name="Jenkins NS" userId="8bdba4d2-1367-40cf-ad35-f59b31261896" providerId="ADAL" clId="{C95E9BD8-5401-4BF3-B1C8-A4AE89B3CF2C}"/>
    <pc:docChg chg="undo custSel addSld delSld modSld modMainMaster">
      <pc:chgData name="Jenkins NS" userId="8bdba4d2-1367-40cf-ad35-f59b31261896" providerId="ADAL" clId="{C95E9BD8-5401-4BF3-B1C8-A4AE89B3CF2C}" dt="2024-04-14T18:37:22.377" v="265" actId="6013"/>
      <pc:docMkLst>
        <pc:docMk/>
      </pc:docMkLst>
      <pc:sldChg chg="del">
        <pc:chgData name="Jenkins NS" userId="8bdba4d2-1367-40cf-ad35-f59b31261896" providerId="ADAL" clId="{C95E9BD8-5401-4BF3-B1C8-A4AE89B3CF2C}" dt="2024-04-12T09:56:38.514" v="15" actId="47"/>
        <pc:sldMkLst>
          <pc:docMk/>
          <pc:sldMk cId="1563233608" sldId="620"/>
        </pc:sldMkLst>
      </pc:sldChg>
      <pc:sldChg chg="del">
        <pc:chgData name="Jenkins NS" userId="8bdba4d2-1367-40cf-ad35-f59b31261896" providerId="ADAL" clId="{C95E9BD8-5401-4BF3-B1C8-A4AE89B3CF2C}" dt="2024-04-12T09:56:38.514" v="15" actId="47"/>
        <pc:sldMkLst>
          <pc:docMk/>
          <pc:sldMk cId="3527596074" sldId="621"/>
        </pc:sldMkLst>
      </pc:sldChg>
      <pc:sldChg chg="modSp mod">
        <pc:chgData name="Jenkins NS" userId="8bdba4d2-1367-40cf-ad35-f59b31261896" providerId="ADAL" clId="{C95E9BD8-5401-4BF3-B1C8-A4AE89B3CF2C}" dt="2024-04-12T09:58:44.217" v="25" actId="404"/>
        <pc:sldMkLst>
          <pc:docMk/>
          <pc:sldMk cId="2207846016" sldId="1721"/>
        </pc:sldMkLst>
        <pc:spChg chg="mod">
          <ac:chgData name="Jenkins NS" userId="8bdba4d2-1367-40cf-ad35-f59b31261896" providerId="ADAL" clId="{C95E9BD8-5401-4BF3-B1C8-A4AE89B3CF2C}" dt="2024-04-12T09:58:44.217" v="25" actId="404"/>
          <ac:spMkLst>
            <pc:docMk/>
            <pc:sldMk cId="2207846016" sldId="1721"/>
            <ac:spMk id="2" creationId="{14E9BD13-1407-45B7-B725-D41AAC05BF6D}"/>
          </ac:spMkLst>
        </pc:spChg>
      </pc:sldChg>
      <pc:sldChg chg="modSp mod">
        <pc:chgData name="Jenkins NS" userId="8bdba4d2-1367-40cf-ad35-f59b31261896" providerId="ADAL" clId="{C95E9BD8-5401-4BF3-B1C8-A4AE89B3CF2C}" dt="2024-04-14T18:32:55.602" v="255" actId="122"/>
        <pc:sldMkLst>
          <pc:docMk/>
          <pc:sldMk cId="1359081573" sldId="1758"/>
        </pc:sldMkLst>
        <pc:spChg chg="mod">
          <ac:chgData name="Jenkins NS" userId="8bdba4d2-1367-40cf-ad35-f59b31261896" providerId="ADAL" clId="{C95E9BD8-5401-4BF3-B1C8-A4AE89B3CF2C}" dt="2024-04-14T18:32:55.602" v="255" actId="122"/>
          <ac:spMkLst>
            <pc:docMk/>
            <pc:sldMk cId="1359081573" sldId="1758"/>
            <ac:spMk id="17" creationId="{A0771197-DA73-4FF4-A8C4-A27AFF944F66}"/>
          </ac:spMkLst>
        </pc:spChg>
      </pc:sldChg>
      <pc:sldChg chg="modSp del mod">
        <pc:chgData name="Jenkins NS" userId="8bdba4d2-1367-40cf-ad35-f59b31261896" providerId="ADAL" clId="{C95E9BD8-5401-4BF3-B1C8-A4AE89B3CF2C}" dt="2024-04-12T09:58:30.987" v="22" actId="47"/>
        <pc:sldMkLst>
          <pc:docMk/>
          <pc:sldMk cId="4244671936" sldId="1778"/>
        </pc:sldMkLst>
        <pc:spChg chg="mod">
          <ac:chgData name="Jenkins NS" userId="8bdba4d2-1367-40cf-ad35-f59b31261896" providerId="ADAL" clId="{C95E9BD8-5401-4BF3-B1C8-A4AE89B3CF2C}" dt="2024-04-12T09:58:26.206" v="21" actId="6549"/>
          <ac:spMkLst>
            <pc:docMk/>
            <pc:sldMk cId="4244671936" sldId="1778"/>
            <ac:spMk id="57" creationId="{A4F5CAE8-F25A-4EE3-A12A-7304E957CCE1}"/>
          </ac:spMkLst>
        </pc:spChg>
      </pc:sldChg>
      <pc:sldChg chg="add del">
        <pc:chgData name="Jenkins NS" userId="8bdba4d2-1367-40cf-ad35-f59b31261896" providerId="ADAL" clId="{C95E9BD8-5401-4BF3-B1C8-A4AE89B3CF2C}" dt="2024-04-12T09:56:41.356" v="17" actId="47"/>
        <pc:sldMkLst>
          <pc:docMk/>
          <pc:sldMk cId="2592321789" sldId="1786"/>
        </pc:sldMkLst>
      </pc:sldChg>
      <pc:sldChg chg="del">
        <pc:chgData name="Jenkins NS" userId="8bdba4d2-1367-40cf-ad35-f59b31261896" providerId="ADAL" clId="{C95E9BD8-5401-4BF3-B1C8-A4AE89B3CF2C}" dt="2024-04-12T09:56:38.514" v="15" actId="47"/>
        <pc:sldMkLst>
          <pc:docMk/>
          <pc:sldMk cId="1070779738" sldId="1787"/>
        </pc:sldMkLst>
      </pc:sldChg>
      <pc:sldChg chg="addSp delSp modSp new mod modClrScheme chgLayout">
        <pc:chgData name="Jenkins NS" userId="8bdba4d2-1367-40cf-ad35-f59b31261896" providerId="ADAL" clId="{C95E9BD8-5401-4BF3-B1C8-A4AE89B3CF2C}" dt="2024-04-14T18:20:14.841" v="181" actId="20577"/>
        <pc:sldMkLst>
          <pc:docMk/>
          <pc:sldMk cId="1502623397" sldId="1787"/>
        </pc:sldMkLst>
        <pc:spChg chg="del mod ord">
          <ac:chgData name="Jenkins NS" userId="8bdba4d2-1367-40cf-ad35-f59b31261896" providerId="ADAL" clId="{C95E9BD8-5401-4BF3-B1C8-A4AE89B3CF2C}" dt="2024-04-14T18:04:31.996" v="27" actId="700"/>
          <ac:spMkLst>
            <pc:docMk/>
            <pc:sldMk cId="1502623397" sldId="1787"/>
            <ac:spMk id="2" creationId="{4F64C92C-875D-E8D9-D404-8F44783B4D46}"/>
          </ac:spMkLst>
        </pc:spChg>
        <pc:spChg chg="del">
          <ac:chgData name="Jenkins NS" userId="8bdba4d2-1367-40cf-ad35-f59b31261896" providerId="ADAL" clId="{C95E9BD8-5401-4BF3-B1C8-A4AE89B3CF2C}" dt="2024-04-14T18:04:31.996" v="27" actId="700"/>
          <ac:spMkLst>
            <pc:docMk/>
            <pc:sldMk cId="1502623397" sldId="1787"/>
            <ac:spMk id="3" creationId="{F8BD0FE1-F4F3-DAE5-68FC-A19FD6588EBE}"/>
          </ac:spMkLst>
        </pc:spChg>
        <pc:spChg chg="add del mod ord">
          <ac:chgData name="Jenkins NS" userId="8bdba4d2-1367-40cf-ad35-f59b31261896" providerId="ADAL" clId="{C95E9BD8-5401-4BF3-B1C8-A4AE89B3CF2C}" dt="2024-04-14T18:04:38.402" v="28" actId="700"/>
          <ac:spMkLst>
            <pc:docMk/>
            <pc:sldMk cId="1502623397" sldId="1787"/>
            <ac:spMk id="4" creationId="{8A938F12-BD12-EF45-EDB1-6C30A9B156EF}"/>
          </ac:spMkLst>
        </pc:spChg>
        <pc:spChg chg="add del mod ord">
          <ac:chgData name="Jenkins NS" userId="8bdba4d2-1367-40cf-ad35-f59b31261896" providerId="ADAL" clId="{C95E9BD8-5401-4BF3-B1C8-A4AE89B3CF2C}" dt="2024-04-14T18:04:38.402" v="28" actId="700"/>
          <ac:spMkLst>
            <pc:docMk/>
            <pc:sldMk cId="1502623397" sldId="1787"/>
            <ac:spMk id="5" creationId="{0E4215C3-F5B2-17DF-72A2-D0D52A059194}"/>
          </ac:spMkLst>
        </pc:spChg>
        <pc:spChg chg="add del mod ord">
          <ac:chgData name="Jenkins NS" userId="8bdba4d2-1367-40cf-ad35-f59b31261896" providerId="ADAL" clId="{C95E9BD8-5401-4BF3-B1C8-A4AE89B3CF2C}" dt="2024-04-14T18:04:38.402" v="28" actId="700"/>
          <ac:spMkLst>
            <pc:docMk/>
            <pc:sldMk cId="1502623397" sldId="1787"/>
            <ac:spMk id="6" creationId="{66A7122F-333E-8D6A-AE39-B60015A1C057}"/>
          </ac:spMkLst>
        </pc:spChg>
        <pc:spChg chg="add del mod ord">
          <ac:chgData name="Jenkins NS" userId="8bdba4d2-1367-40cf-ad35-f59b31261896" providerId="ADAL" clId="{C95E9BD8-5401-4BF3-B1C8-A4AE89B3CF2C}" dt="2024-04-14T18:04:38.402" v="28" actId="700"/>
          <ac:spMkLst>
            <pc:docMk/>
            <pc:sldMk cId="1502623397" sldId="1787"/>
            <ac:spMk id="7" creationId="{31BF56E6-176F-4971-F4DB-D8E4BFBEED6D}"/>
          </ac:spMkLst>
        </pc:spChg>
        <pc:spChg chg="add del mod ord">
          <ac:chgData name="Jenkins NS" userId="8bdba4d2-1367-40cf-ad35-f59b31261896" providerId="ADAL" clId="{C95E9BD8-5401-4BF3-B1C8-A4AE89B3CF2C}" dt="2024-04-14T18:04:38.402" v="28" actId="700"/>
          <ac:spMkLst>
            <pc:docMk/>
            <pc:sldMk cId="1502623397" sldId="1787"/>
            <ac:spMk id="8" creationId="{316D8776-8784-CCA9-BEA7-DEC060D75CB5}"/>
          </ac:spMkLst>
        </pc:spChg>
        <pc:spChg chg="add del mod ord">
          <ac:chgData name="Jenkins NS" userId="8bdba4d2-1367-40cf-ad35-f59b31261896" providerId="ADAL" clId="{C95E9BD8-5401-4BF3-B1C8-A4AE89B3CF2C}" dt="2024-04-14T18:04:38.402" v="28" actId="700"/>
          <ac:spMkLst>
            <pc:docMk/>
            <pc:sldMk cId="1502623397" sldId="1787"/>
            <ac:spMk id="9" creationId="{E56E0A24-E04D-8496-41A0-9B45626BCD06}"/>
          </ac:spMkLst>
        </pc:spChg>
        <pc:spChg chg="add del mod ord">
          <ac:chgData name="Jenkins NS" userId="8bdba4d2-1367-40cf-ad35-f59b31261896" providerId="ADAL" clId="{C95E9BD8-5401-4BF3-B1C8-A4AE89B3CF2C}" dt="2024-04-14T18:04:38.402" v="28" actId="700"/>
          <ac:spMkLst>
            <pc:docMk/>
            <pc:sldMk cId="1502623397" sldId="1787"/>
            <ac:spMk id="10" creationId="{5FB499AD-211C-1B99-9F62-48D5D03478DB}"/>
          </ac:spMkLst>
        </pc:spChg>
        <pc:spChg chg="add del mod ord">
          <ac:chgData name="Jenkins NS" userId="8bdba4d2-1367-40cf-ad35-f59b31261896" providerId="ADAL" clId="{C95E9BD8-5401-4BF3-B1C8-A4AE89B3CF2C}" dt="2024-04-14T18:05:00.892" v="29" actId="700"/>
          <ac:spMkLst>
            <pc:docMk/>
            <pc:sldMk cId="1502623397" sldId="1787"/>
            <ac:spMk id="11" creationId="{143F91EE-C373-6F02-7CC7-38D0A2770158}"/>
          </ac:spMkLst>
        </pc:spChg>
        <pc:spChg chg="add del mod ord">
          <ac:chgData name="Jenkins NS" userId="8bdba4d2-1367-40cf-ad35-f59b31261896" providerId="ADAL" clId="{C95E9BD8-5401-4BF3-B1C8-A4AE89B3CF2C}" dt="2024-04-14T18:05:00.892" v="29" actId="700"/>
          <ac:spMkLst>
            <pc:docMk/>
            <pc:sldMk cId="1502623397" sldId="1787"/>
            <ac:spMk id="12" creationId="{BB90752A-F71C-A137-8971-A295ED43D72C}"/>
          </ac:spMkLst>
        </pc:spChg>
        <pc:spChg chg="add del mod ord">
          <ac:chgData name="Jenkins NS" userId="8bdba4d2-1367-40cf-ad35-f59b31261896" providerId="ADAL" clId="{C95E9BD8-5401-4BF3-B1C8-A4AE89B3CF2C}" dt="2024-04-14T18:05:00.892" v="29" actId="700"/>
          <ac:spMkLst>
            <pc:docMk/>
            <pc:sldMk cId="1502623397" sldId="1787"/>
            <ac:spMk id="13" creationId="{AD8225EA-9B99-D7D1-7753-5A23BA9DF7E9}"/>
          </ac:spMkLst>
        </pc:spChg>
        <pc:spChg chg="add del mod ord">
          <ac:chgData name="Jenkins NS" userId="8bdba4d2-1367-40cf-ad35-f59b31261896" providerId="ADAL" clId="{C95E9BD8-5401-4BF3-B1C8-A4AE89B3CF2C}" dt="2024-04-14T18:05:00.892" v="29" actId="700"/>
          <ac:spMkLst>
            <pc:docMk/>
            <pc:sldMk cId="1502623397" sldId="1787"/>
            <ac:spMk id="14" creationId="{F3F848AE-11DE-F649-6F99-CB024921D570}"/>
          </ac:spMkLst>
        </pc:spChg>
        <pc:spChg chg="add del mod ord">
          <ac:chgData name="Jenkins NS" userId="8bdba4d2-1367-40cf-ad35-f59b31261896" providerId="ADAL" clId="{C95E9BD8-5401-4BF3-B1C8-A4AE89B3CF2C}" dt="2024-04-14T18:05:00.892" v="29" actId="700"/>
          <ac:spMkLst>
            <pc:docMk/>
            <pc:sldMk cId="1502623397" sldId="1787"/>
            <ac:spMk id="15" creationId="{FDFB819D-EB98-41E6-221B-11D31F7C9D77}"/>
          </ac:spMkLst>
        </pc:spChg>
        <pc:spChg chg="add del mod ord">
          <ac:chgData name="Jenkins NS" userId="8bdba4d2-1367-40cf-ad35-f59b31261896" providerId="ADAL" clId="{C95E9BD8-5401-4BF3-B1C8-A4AE89B3CF2C}" dt="2024-04-14T18:05:48.678" v="30" actId="700"/>
          <ac:spMkLst>
            <pc:docMk/>
            <pc:sldMk cId="1502623397" sldId="1787"/>
            <ac:spMk id="16" creationId="{68DEC846-9F8F-C1AF-105A-0F1BAFC7B6DE}"/>
          </ac:spMkLst>
        </pc:spChg>
        <pc:spChg chg="add del mod ord">
          <ac:chgData name="Jenkins NS" userId="8bdba4d2-1367-40cf-ad35-f59b31261896" providerId="ADAL" clId="{C95E9BD8-5401-4BF3-B1C8-A4AE89B3CF2C}" dt="2024-04-14T18:05:48.678" v="30" actId="700"/>
          <ac:spMkLst>
            <pc:docMk/>
            <pc:sldMk cId="1502623397" sldId="1787"/>
            <ac:spMk id="17" creationId="{A84A7928-C5BE-7BEB-F37A-1338083BE5D7}"/>
          </ac:spMkLst>
        </pc:spChg>
        <pc:spChg chg="add del mod ord">
          <ac:chgData name="Jenkins NS" userId="8bdba4d2-1367-40cf-ad35-f59b31261896" providerId="ADAL" clId="{C95E9BD8-5401-4BF3-B1C8-A4AE89B3CF2C}" dt="2024-04-14T18:05:48.678" v="30" actId="700"/>
          <ac:spMkLst>
            <pc:docMk/>
            <pc:sldMk cId="1502623397" sldId="1787"/>
            <ac:spMk id="18" creationId="{4546CE43-E555-2884-3A72-88B9C8170F15}"/>
          </ac:spMkLst>
        </pc:spChg>
        <pc:spChg chg="add del mod ord">
          <ac:chgData name="Jenkins NS" userId="8bdba4d2-1367-40cf-ad35-f59b31261896" providerId="ADAL" clId="{C95E9BD8-5401-4BF3-B1C8-A4AE89B3CF2C}" dt="2024-04-14T18:05:48.678" v="30" actId="700"/>
          <ac:spMkLst>
            <pc:docMk/>
            <pc:sldMk cId="1502623397" sldId="1787"/>
            <ac:spMk id="19" creationId="{EB4B768D-5C57-356B-3526-CC20833E4257}"/>
          </ac:spMkLst>
        </pc:spChg>
        <pc:spChg chg="add del mod ord">
          <ac:chgData name="Jenkins NS" userId="8bdba4d2-1367-40cf-ad35-f59b31261896" providerId="ADAL" clId="{C95E9BD8-5401-4BF3-B1C8-A4AE89B3CF2C}" dt="2024-04-14T18:05:48.678" v="30" actId="700"/>
          <ac:spMkLst>
            <pc:docMk/>
            <pc:sldMk cId="1502623397" sldId="1787"/>
            <ac:spMk id="20" creationId="{7D483CBD-BEFB-E452-6395-D0816F366232}"/>
          </ac:spMkLst>
        </pc:spChg>
        <pc:spChg chg="add mod ord">
          <ac:chgData name="Jenkins NS" userId="8bdba4d2-1367-40cf-ad35-f59b31261896" providerId="ADAL" clId="{C95E9BD8-5401-4BF3-B1C8-A4AE89B3CF2C}" dt="2024-04-14T18:05:55.219" v="38" actId="20577"/>
          <ac:spMkLst>
            <pc:docMk/>
            <pc:sldMk cId="1502623397" sldId="1787"/>
            <ac:spMk id="21" creationId="{F0A56F51-4A3E-CFFD-1B72-BBAEC6DBC445}"/>
          </ac:spMkLst>
        </pc:spChg>
        <pc:spChg chg="add mod ord">
          <ac:chgData name="Jenkins NS" userId="8bdba4d2-1367-40cf-ad35-f59b31261896" providerId="ADAL" clId="{C95E9BD8-5401-4BF3-B1C8-A4AE89B3CF2C}" dt="2024-04-14T18:20:14.841" v="181" actId="20577"/>
          <ac:spMkLst>
            <pc:docMk/>
            <pc:sldMk cId="1502623397" sldId="1787"/>
            <ac:spMk id="22" creationId="{D88E0093-70AB-B213-4139-79A142731C8D}"/>
          </ac:spMkLst>
        </pc:spChg>
        <pc:spChg chg="add del mod ord">
          <ac:chgData name="Jenkins NS" userId="8bdba4d2-1367-40cf-ad35-f59b31261896" providerId="ADAL" clId="{C95E9BD8-5401-4BF3-B1C8-A4AE89B3CF2C}" dt="2024-04-14T18:05:58.138" v="39" actId="478"/>
          <ac:spMkLst>
            <pc:docMk/>
            <pc:sldMk cId="1502623397" sldId="1787"/>
            <ac:spMk id="23" creationId="{CDF1E305-917E-ED11-6198-11D576180979}"/>
          </ac:spMkLst>
        </pc:spChg>
        <pc:spChg chg="add del mod ord">
          <ac:chgData name="Jenkins NS" userId="8bdba4d2-1367-40cf-ad35-f59b31261896" providerId="ADAL" clId="{C95E9BD8-5401-4BF3-B1C8-A4AE89B3CF2C}" dt="2024-04-14T18:05:59.351" v="40" actId="478"/>
          <ac:spMkLst>
            <pc:docMk/>
            <pc:sldMk cId="1502623397" sldId="1787"/>
            <ac:spMk id="24" creationId="{EA3B233D-66EF-9FB1-5340-4663309BAAA8}"/>
          </ac:spMkLst>
        </pc:spChg>
        <pc:spChg chg="add del mod">
          <ac:chgData name="Jenkins NS" userId="8bdba4d2-1367-40cf-ad35-f59b31261896" providerId="ADAL" clId="{C95E9BD8-5401-4BF3-B1C8-A4AE89B3CF2C}" dt="2024-04-14T18:09:10.729" v="88" actId="478"/>
          <ac:spMkLst>
            <pc:docMk/>
            <pc:sldMk cId="1502623397" sldId="1787"/>
            <ac:spMk id="25" creationId="{D28674C0-7ABE-5487-80F4-76B561278DAE}"/>
          </ac:spMkLst>
        </pc:spChg>
        <pc:spChg chg="add mod">
          <ac:chgData name="Jenkins NS" userId="8bdba4d2-1367-40cf-ad35-f59b31261896" providerId="ADAL" clId="{C95E9BD8-5401-4BF3-B1C8-A4AE89B3CF2C}" dt="2024-04-14T18:09:52.905" v="99" actId="207"/>
          <ac:spMkLst>
            <pc:docMk/>
            <pc:sldMk cId="1502623397" sldId="1787"/>
            <ac:spMk id="26" creationId="{A5B17090-EB99-7A66-535F-C01C424C78E9}"/>
          </ac:spMkLst>
        </pc:spChg>
      </pc:sldChg>
      <pc:sldChg chg="addSp delSp modSp new mod modClrScheme chgLayout modNotesTx">
        <pc:chgData name="Jenkins NS" userId="8bdba4d2-1367-40cf-ad35-f59b31261896" providerId="ADAL" clId="{C95E9BD8-5401-4BF3-B1C8-A4AE89B3CF2C}" dt="2024-04-14T18:12:18.119" v="123" actId="15"/>
        <pc:sldMkLst>
          <pc:docMk/>
          <pc:sldMk cId="902426433" sldId="1788"/>
        </pc:sldMkLst>
        <pc:spChg chg="del mod ord">
          <ac:chgData name="Jenkins NS" userId="8bdba4d2-1367-40cf-ad35-f59b31261896" providerId="ADAL" clId="{C95E9BD8-5401-4BF3-B1C8-A4AE89B3CF2C}" dt="2024-04-14T18:10:32.479" v="102" actId="700"/>
          <ac:spMkLst>
            <pc:docMk/>
            <pc:sldMk cId="902426433" sldId="1788"/>
            <ac:spMk id="2" creationId="{5EFB16D7-3A7A-01E1-FFDA-169DF3EC09D8}"/>
          </ac:spMkLst>
        </pc:spChg>
        <pc:spChg chg="del mod ord">
          <ac:chgData name="Jenkins NS" userId="8bdba4d2-1367-40cf-ad35-f59b31261896" providerId="ADAL" clId="{C95E9BD8-5401-4BF3-B1C8-A4AE89B3CF2C}" dt="2024-04-14T18:10:32.479" v="102" actId="700"/>
          <ac:spMkLst>
            <pc:docMk/>
            <pc:sldMk cId="902426433" sldId="1788"/>
            <ac:spMk id="3" creationId="{E54A0209-D6FB-2BD0-AEBA-5B1644F5ACDF}"/>
          </ac:spMkLst>
        </pc:spChg>
        <pc:spChg chg="del">
          <ac:chgData name="Jenkins NS" userId="8bdba4d2-1367-40cf-ad35-f59b31261896" providerId="ADAL" clId="{C95E9BD8-5401-4BF3-B1C8-A4AE89B3CF2C}" dt="2024-04-14T18:10:32.479" v="102" actId="700"/>
          <ac:spMkLst>
            <pc:docMk/>
            <pc:sldMk cId="902426433" sldId="1788"/>
            <ac:spMk id="4" creationId="{BAA53FE2-CC84-00A1-CF3F-437DB98DCAFB}"/>
          </ac:spMkLst>
        </pc:spChg>
        <pc:spChg chg="del">
          <ac:chgData name="Jenkins NS" userId="8bdba4d2-1367-40cf-ad35-f59b31261896" providerId="ADAL" clId="{C95E9BD8-5401-4BF3-B1C8-A4AE89B3CF2C}" dt="2024-04-14T18:10:32.479" v="102" actId="700"/>
          <ac:spMkLst>
            <pc:docMk/>
            <pc:sldMk cId="902426433" sldId="1788"/>
            <ac:spMk id="5" creationId="{D5A1A6FD-0F7A-18BE-7177-28C33830B23E}"/>
          </ac:spMkLst>
        </pc:spChg>
        <pc:spChg chg="add mod ord">
          <ac:chgData name="Jenkins NS" userId="8bdba4d2-1367-40cf-ad35-f59b31261896" providerId="ADAL" clId="{C95E9BD8-5401-4BF3-B1C8-A4AE89B3CF2C}" dt="2024-04-14T18:10:51.241" v="109" actId="20577"/>
          <ac:spMkLst>
            <pc:docMk/>
            <pc:sldMk cId="902426433" sldId="1788"/>
            <ac:spMk id="6" creationId="{473190F8-6BF5-2CF1-46F8-A5FBAC5A1D03}"/>
          </ac:spMkLst>
        </pc:spChg>
        <pc:spChg chg="add mod ord">
          <ac:chgData name="Jenkins NS" userId="8bdba4d2-1367-40cf-ad35-f59b31261896" providerId="ADAL" clId="{C95E9BD8-5401-4BF3-B1C8-A4AE89B3CF2C}" dt="2024-04-14T18:12:18.119" v="123" actId="15"/>
          <ac:spMkLst>
            <pc:docMk/>
            <pc:sldMk cId="902426433" sldId="1788"/>
            <ac:spMk id="7" creationId="{E2FB1DD3-A8D6-2C57-8CC4-288F11AD97A9}"/>
          </ac:spMkLst>
        </pc:spChg>
      </pc:sldChg>
      <pc:sldChg chg="modSp add del mod modClrScheme chgLayout">
        <pc:chgData name="Jenkins NS" userId="8bdba4d2-1367-40cf-ad35-f59b31261896" providerId="ADAL" clId="{C95E9BD8-5401-4BF3-B1C8-A4AE89B3CF2C}" dt="2024-04-14T18:10:01.637" v="100" actId="2696"/>
        <pc:sldMkLst>
          <pc:docMk/>
          <pc:sldMk cId="1333465473" sldId="1788"/>
        </pc:sldMkLst>
        <pc:spChg chg="mod ord">
          <ac:chgData name="Jenkins NS" userId="8bdba4d2-1367-40cf-ad35-f59b31261896" providerId="ADAL" clId="{C95E9BD8-5401-4BF3-B1C8-A4AE89B3CF2C}" dt="2024-04-14T18:09:26.145" v="91" actId="14100"/>
          <ac:spMkLst>
            <pc:docMk/>
            <pc:sldMk cId="1333465473" sldId="1788"/>
            <ac:spMk id="21" creationId="{F0A56F51-4A3E-CFFD-1B72-BBAEC6DBC445}"/>
          </ac:spMkLst>
        </pc:spChg>
        <pc:spChg chg="mod ord">
          <ac:chgData name="Jenkins NS" userId="8bdba4d2-1367-40cf-ad35-f59b31261896" providerId="ADAL" clId="{C95E9BD8-5401-4BF3-B1C8-A4AE89B3CF2C}" dt="2024-04-14T18:08:53.567" v="82" actId="700"/>
          <ac:spMkLst>
            <pc:docMk/>
            <pc:sldMk cId="1333465473" sldId="1788"/>
            <ac:spMk id="22" creationId="{D88E0093-70AB-B213-4139-79A142731C8D}"/>
          </ac:spMkLst>
        </pc:spChg>
      </pc:sldChg>
      <pc:sldChg chg="del">
        <pc:chgData name="Jenkins NS" userId="8bdba4d2-1367-40cf-ad35-f59b31261896" providerId="ADAL" clId="{C95E9BD8-5401-4BF3-B1C8-A4AE89B3CF2C}" dt="2024-04-12T09:56:38.514" v="15" actId="47"/>
        <pc:sldMkLst>
          <pc:docMk/>
          <pc:sldMk cId="3053948728" sldId="1788"/>
        </pc:sldMkLst>
      </pc:sldChg>
      <pc:sldChg chg="modSp add mod">
        <pc:chgData name="Jenkins NS" userId="8bdba4d2-1367-40cf-ad35-f59b31261896" providerId="ADAL" clId="{C95E9BD8-5401-4BF3-B1C8-A4AE89B3CF2C}" dt="2024-04-14T18:14:30.427" v="129" actId="20577"/>
        <pc:sldMkLst>
          <pc:docMk/>
          <pc:sldMk cId="296894057" sldId="1789"/>
        </pc:sldMkLst>
        <pc:spChg chg="mod">
          <ac:chgData name="Jenkins NS" userId="8bdba4d2-1367-40cf-ad35-f59b31261896" providerId="ADAL" clId="{C95E9BD8-5401-4BF3-B1C8-A4AE89B3CF2C}" dt="2024-04-14T18:13:15.881" v="126" actId="5793"/>
          <ac:spMkLst>
            <pc:docMk/>
            <pc:sldMk cId="296894057" sldId="1789"/>
            <ac:spMk id="6" creationId="{473190F8-6BF5-2CF1-46F8-A5FBAC5A1D03}"/>
          </ac:spMkLst>
        </pc:spChg>
        <pc:spChg chg="mod">
          <ac:chgData name="Jenkins NS" userId="8bdba4d2-1367-40cf-ad35-f59b31261896" providerId="ADAL" clId="{C95E9BD8-5401-4BF3-B1C8-A4AE89B3CF2C}" dt="2024-04-14T18:14:30.427" v="129" actId="20577"/>
          <ac:spMkLst>
            <pc:docMk/>
            <pc:sldMk cId="296894057" sldId="1789"/>
            <ac:spMk id="7" creationId="{E2FB1DD3-A8D6-2C57-8CC4-288F11AD97A9}"/>
          </ac:spMkLst>
        </pc:spChg>
      </pc:sldChg>
      <pc:sldChg chg="del">
        <pc:chgData name="Jenkins NS" userId="8bdba4d2-1367-40cf-ad35-f59b31261896" providerId="ADAL" clId="{C95E9BD8-5401-4BF3-B1C8-A4AE89B3CF2C}" dt="2024-04-12T09:56:38.514" v="15" actId="47"/>
        <pc:sldMkLst>
          <pc:docMk/>
          <pc:sldMk cId="540229156" sldId="1789"/>
        </pc:sldMkLst>
      </pc:sldChg>
      <pc:sldChg chg="addSp delSp modSp new mod">
        <pc:chgData name="Jenkins NS" userId="8bdba4d2-1367-40cf-ad35-f59b31261896" providerId="ADAL" clId="{C95E9BD8-5401-4BF3-B1C8-A4AE89B3CF2C}" dt="2024-04-14T18:18:57.603" v="172" actId="14734"/>
        <pc:sldMkLst>
          <pc:docMk/>
          <pc:sldMk cId="124852993" sldId="1790"/>
        </pc:sldMkLst>
        <pc:spChg chg="mod">
          <ac:chgData name="Jenkins NS" userId="8bdba4d2-1367-40cf-ad35-f59b31261896" providerId="ADAL" clId="{C95E9BD8-5401-4BF3-B1C8-A4AE89B3CF2C}" dt="2024-04-14T18:18:17.635" v="165" actId="1076"/>
          <ac:spMkLst>
            <pc:docMk/>
            <pc:sldMk cId="124852993" sldId="1790"/>
            <ac:spMk id="2" creationId="{75E043E8-4AA9-5326-8F09-23B78EBB2DF6}"/>
          </ac:spMkLst>
        </pc:spChg>
        <pc:spChg chg="add del">
          <ac:chgData name="Jenkins NS" userId="8bdba4d2-1367-40cf-ad35-f59b31261896" providerId="ADAL" clId="{C95E9BD8-5401-4BF3-B1C8-A4AE89B3CF2C}" dt="2024-04-14T18:15:43" v="140" actId="478"/>
          <ac:spMkLst>
            <pc:docMk/>
            <pc:sldMk cId="124852993" sldId="1790"/>
            <ac:spMk id="3" creationId="{F5FE2F49-01CB-D60E-DB9B-E642F87706BB}"/>
          </ac:spMkLst>
        </pc:spChg>
        <pc:spChg chg="add mod">
          <ac:chgData name="Jenkins NS" userId="8bdba4d2-1367-40cf-ad35-f59b31261896" providerId="ADAL" clId="{C95E9BD8-5401-4BF3-B1C8-A4AE89B3CF2C}" dt="2024-04-14T18:15:11.760" v="138"/>
          <ac:spMkLst>
            <pc:docMk/>
            <pc:sldMk cId="124852993" sldId="1790"/>
            <ac:spMk id="5" creationId="{9E1ADD27-B2A3-477A-AFA2-7BE378B5509B}"/>
          </ac:spMkLst>
        </pc:spChg>
        <pc:spChg chg="add mod">
          <ac:chgData name="Jenkins NS" userId="8bdba4d2-1367-40cf-ad35-f59b31261896" providerId="ADAL" clId="{C95E9BD8-5401-4BF3-B1C8-A4AE89B3CF2C}" dt="2024-04-14T18:16:09.875" v="142"/>
          <ac:spMkLst>
            <pc:docMk/>
            <pc:sldMk cId="124852993" sldId="1790"/>
            <ac:spMk id="7" creationId="{FF427308-9508-4BA3-134D-D1BB7BF7D1F1}"/>
          </ac:spMkLst>
        </pc:spChg>
        <pc:graphicFrameChg chg="add mod">
          <ac:chgData name="Jenkins NS" userId="8bdba4d2-1367-40cf-ad35-f59b31261896" providerId="ADAL" clId="{C95E9BD8-5401-4BF3-B1C8-A4AE89B3CF2C}" dt="2024-04-14T18:15:10.974" v="137" actId="1076"/>
          <ac:graphicFrameMkLst>
            <pc:docMk/>
            <pc:sldMk cId="124852993" sldId="1790"/>
            <ac:graphicFrameMk id="4" creationId="{A33E122B-E7AE-87BF-79FC-7A6765CCBB84}"/>
          </ac:graphicFrameMkLst>
        </pc:graphicFrameChg>
        <pc:graphicFrameChg chg="add mod">
          <ac:chgData name="Jenkins NS" userId="8bdba4d2-1367-40cf-ad35-f59b31261896" providerId="ADAL" clId="{C95E9BD8-5401-4BF3-B1C8-A4AE89B3CF2C}" dt="2024-04-14T18:16:08.119" v="141"/>
          <ac:graphicFrameMkLst>
            <pc:docMk/>
            <pc:sldMk cId="124852993" sldId="1790"/>
            <ac:graphicFrameMk id="6" creationId="{9C9C1093-A4B3-F677-133F-A238504C7A93}"/>
          </ac:graphicFrameMkLst>
        </pc:graphicFrameChg>
        <pc:graphicFrameChg chg="add mod modGraphic">
          <ac:chgData name="Jenkins NS" userId="8bdba4d2-1367-40cf-ad35-f59b31261896" providerId="ADAL" clId="{C95E9BD8-5401-4BF3-B1C8-A4AE89B3CF2C}" dt="2024-04-14T18:18:57.603" v="172" actId="14734"/>
          <ac:graphicFrameMkLst>
            <pc:docMk/>
            <pc:sldMk cId="124852993" sldId="1790"/>
            <ac:graphicFrameMk id="8" creationId="{8C6A76DA-1476-1F6A-2AB4-EC721C3B117A}"/>
          </ac:graphicFrameMkLst>
        </pc:graphicFrameChg>
      </pc:sldChg>
      <pc:sldChg chg="del">
        <pc:chgData name="Jenkins NS" userId="8bdba4d2-1367-40cf-ad35-f59b31261896" providerId="ADAL" clId="{C95E9BD8-5401-4BF3-B1C8-A4AE89B3CF2C}" dt="2024-04-12T09:56:38.514" v="15" actId="47"/>
        <pc:sldMkLst>
          <pc:docMk/>
          <pc:sldMk cId="3392342335" sldId="1790"/>
        </pc:sldMkLst>
      </pc:sldChg>
      <pc:sldChg chg="addSp delSp modSp new mod">
        <pc:chgData name="Jenkins NS" userId="8bdba4d2-1367-40cf-ad35-f59b31261896" providerId="ADAL" clId="{C95E9BD8-5401-4BF3-B1C8-A4AE89B3CF2C}" dt="2024-04-14T18:28:36.321" v="225" actId="14100"/>
        <pc:sldMkLst>
          <pc:docMk/>
          <pc:sldMk cId="628925275" sldId="1791"/>
        </pc:sldMkLst>
        <pc:spChg chg="del mod">
          <ac:chgData name="Jenkins NS" userId="8bdba4d2-1367-40cf-ad35-f59b31261896" providerId="ADAL" clId="{C95E9BD8-5401-4BF3-B1C8-A4AE89B3CF2C}" dt="2024-04-14T18:27:33.904" v="215" actId="478"/>
          <ac:spMkLst>
            <pc:docMk/>
            <pc:sldMk cId="628925275" sldId="1791"/>
            <ac:spMk id="2" creationId="{098BC8E4-A6E0-C17A-003E-0B9BEF83935E}"/>
          </ac:spMkLst>
        </pc:spChg>
        <pc:spChg chg="del">
          <ac:chgData name="Jenkins NS" userId="8bdba4d2-1367-40cf-ad35-f59b31261896" providerId="ADAL" clId="{C95E9BD8-5401-4BF3-B1C8-A4AE89B3CF2C}" dt="2024-04-14T18:27:27.854" v="212" actId="478"/>
          <ac:spMkLst>
            <pc:docMk/>
            <pc:sldMk cId="628925275" sldId="1791"/>
            <ac:spMk id="3" creationId="{8D1B67AA-FF0C-C01B-5307-2853A865A2F0}"/>
          </ac:spMkLst>
        </pc:spChg>
        <pc:spChg chg="add del mod">
          <ac:chgData name="Jenkins NS" userId="8bdba4d2-1367-40cf-ad35-f59b31261896" providerId="ADAL" clId="{C95E9BD8-5401-4BF3-B1C8-A4AE89B3CF2C}" dt="2024-04-14T18:27:36.227" v="216" actId="478"/>
          <ac:spMkLst>
            <pc:docMk/>
            <pc:sldMk cId="628925275" sldId="1791"/>
            <ac:spMk id="5" creationId="{05C9A3AB-D57E-E704-DD85-B5B7B0CCC10C}"/>
          </ac:spMkLst>
        </pc:spChg>
        <pc:picChg chg="add mod">
          <ac:chgData name="Jenkins NS" userId="8bdba4d2-1367-40cf-ad35-f59b31261896" providerId="ADAL" clId="{C95E9BD8-5401-4BF3-B1C8-A4AE89B3CF2C}" dt="2024-04-14T18:28:36.321" v="225" actId="14100"/>
          <ac:picMkLst>
            <pc:docMk/>
            <pc:sldMk cId="628925275" sldId="1791"/>
            <ac:picMk id="4098" creationId="{0788B30D-FFD2-606E-1B09-78C8080B5F50}"/>
          </ac:picMkLst>
        </pc:picChg>
      </pc:sldChg>
      <pc:sldChg chg="del">
        <pc:chgData name="Jenkins NS" userId="8bdba4d2-1367-40cf-ad35-f59b31261896" providerId="ADAL" clId="{C95E9BD8-5401-4BF3-B1C8-A4AE89B3CF2C}" dt="2024-04-12T09:56:38.514" v="15" actId="47"/>
        <pc:sldMkLst>
          <pc:docMk/>
          <pc:sldMk cId="1970354742" sldId="1791"/>
        </pc:sldMkLst>
      </pc:sldChg>
      <pc:sldChg chg="addSp delSp modSp add mod modNotesTx">
        <pc:chgData name="Jenkins NS" userId="8bdba4d2-1367-40cf-ad35-f59b31261896" providerId="ADAL" clId="{C95E9BD8-5401-4BF3-B1C8-A4AE89B3CF2C}" dt="2024-04-14T18:26:30.650" v="211"/>
        <pc:sldMkLst>
          <pc:docMk/>
          <pc:sldMk cId="904550785" sldId="1792"/>
        </pc:sldMkLst>
        <pc:spChg chg="mod">
          <ac:chgData name="Jenkins NS" userId="8bdba4d2-1367-40cf-ad35-f59b31261896" providerId="ADAL" clId="{C95E9BD8-5401-4BF3-B1C8-A4AE89B3CF2C}" dt="2024-04-14T18:26:01.215" v="203" actId="1076"/>
          <ac:spMkLst>
            <pc:docMk/>
            <pc:sldMk cId="904550785" sldId="1792"/>
            <ac:spMk id="2" creationId="{098BC8E4-A6E0-C17A-003E-0B9BEF83935E}"/>
          </ac:spMkLst>
        </pc:spChg>
        <pc:spChg chg="del">
          <ac:chgData name="Jenkins NS" userId="8bdba4d2-1367-40cf-ad35-f59b31261896" providerId="ADAL" clId="{C95E9BD8-5401-4BF3-B1C8-A4AE89B3CF2C}" dt="2024-04-14T18:25:57.896" v="202" actId="478"/>
          <ac:spMkLst>
            <pc:docMk/>
            <pc:sldMk cId="904550785" sldId="1792"/>
            <ac:spMk id="3" creationId="{8D1B67AA-FF0C-C01B-5307-2853A865A2F0}"/>
          </ac:spMkLst>
        </pc:spChg>
        <pc:graphicFrameChg chg="add mod modGraphic">
          <ac:chgData name="Jenkins NS" userId="8bdba4d2-1367-40cf-ad35-f59b31261896" providerId="ADAL" clId="{C95E9BD8-5401-4BF3-B1C8-A4AE89B3CF2C}" dt="2024-04-14T18:26:19.801" v="210" actId="14100"/>
          <ac:graphicFrameMkLst>
            <pc:docMk/>
            <pc:sldMk cId="904550785" sldId="1792"/>
            <ac:graphicFrameMk id="4" creationId="{1F3ED160-9D05-1E60-570A-BFF9DC080528}"/>
          </ac:graphicFrameMkLst>
        </pc:graphicFrameChg>
      </pc:sldChg>
      <pc:sldChg chg="del">
        <pc:chgData name="Jenkins NS" userId="8bdba4d2-1367-40cf-ad35-f59b31261896" providerId="ADAL" clId="{C95E9BD8-5401-4BF3-B1C8-A4AE89B3CF2C}" dt="2024-04-12T09:56:38.514" v="15" actId="47"/>
        <pc:sldMkLst>
          <pc:docMk/>
          <pc:sldMk cId="2524956294" sldId="1792"/>
        </pc:sldMkLst>
      </pc:sldChg>
      <pc:sldChg chg="del">
        <pc:chgData name="Jenkins NS" userId="8bdba4d2-1367-40cf-ad35-f59b31261896" providerId="ADAL" clId="{C95E9BD8-5401-4BF3-B1C8-A4AE89B3CF2C}" dt="2024-04-12T09:56:38.514" v="15" actId="47"/>
        <pc:sldMkLst>
          <pc:docMk/>
          <pc:sldMk cId="276751709" sldId="1793"/>
        </pc:sldMkLst>
      </pc:sldChg>
      <pc:sldChg chg="addSp delSp modSp new mod">
        <pc:chgData name="Jenkins NS" userId="8bdba4d2-1367-40cf-ad35-f59b31261896" providerId="ADAL" clId="{C95E9BD8-5401-4BF3-B1C8-A4AE89B3CF2C}" dt="2024-04-14T18:21:58.164" v="194" actId="1076"/>
        <pc:sldMkLst>
          <pc:docMk/>
          <pc:sldMk cId="3486236899" sldId="1793"/>
        </pc:sldMkLst>
        <pc:spChg chg="mod">
          <ac:chgData name="Jenkins NS" userId="8bdba4d2-1367-40cf-ad35-f59b31261896" providerId="ADAL" clId="{C95E9BD8-5401-4BF3-B1C8-A4AE89B3CF2C}" dt="2024-04-14T18:20:56.867" v="185" actId="404"/>
          <ac:spMkLst>
            <pc:docMk/>
            <pc:sldMk cId="3486236899" sldId="1793"/>
            <ac:spMk id="2" creationId="{4FF581E0-3F45-C90C-00E9-28EC4F50B423}"/>
          </ac:spMkLst>
        </pc:spChg>
        <pc:spChg chg="del">
          <ac:chgData name="Jenkins NS" userId="8bdba4d2-1367-40cf-ad35-f59b31261896" providerId="ADAL" clId="{C95E9BD8-5401-4BF3-B1C8-A4AE89B3CF2C}" dt="2024-04-14T18:21:24.844" v="187" actId="478"/>
          <ac:spMkLst>
            <pc:docMk/>
            <pc:sldMk cId="3486236899" sldId="1793"/>
            <ac:spMk id="3" creationId="{3DAB612C-B953-1AF6-32B6-3C249AF48B8D}"/>
          </ac:spMkLst>
        </pc:spChg>
        <pc:graphicFrameChg chg="add mod modGraphic">
          <ac:chgData name="Jenkins NS" userId="8bdba4d2-1367-40cf-ad35-f59b31261896" providerId="ADAL" clId="{C95E9BD8-5401-4BF3-B1C8-A4AE89B3CF2C}" dt="2024-04-14T18:21:58.164" v="194" actId="1076"/>
          <ac:graphicFrameMkLst>
            <pc:docMk/>
            <pc:sldMk cId="3486236899" sldId="1793"/>
            <ac:graphicFrameMk id="4" creationId="{1FF047E7-C023-E4F8-A880-DCF705F50745}"/>
          </ac:graphicFrameMkLst>
        </pc:graphicFrameChg>
      </pc:sldChg>
      <pc:sldChg chg="del">
        <pc:chgData name="Jenkins NS" userId="8bdba4d2-1367-40cf-ad35-f59b31261896" providerId="ADAL" clId="{C95E9BD8-5401-4BF3-B1C8-A4AE89B3CF2C}" dt="2024-04-12T09:56:38.514" v="15" actId="47"/>
        <pc:sldMkLst>
          <pc:docMk/>
          <pc:sldMk cId="4894614" sldId="1794"/>
        </pc:sldMkLst>
      </pc:sldChg>
      <pc:sldChg chg="modSp new mod modNotesTx">
        <pc:chgData name="Jenkins NS" userId="8bdba4d2-1367-40cf-ad35-f59b31261896" providerId="ADAL" clId="{C95E9BD8-5401-4BF3-B1C8-A4AE89B3CF2C}" dt="2024-04-14T18:24:59.557" v="201"/>
        <pc:sldMkLst>
          <pc:docMk/>
          <pc:sldMk cId="2676261618" sldId="1794"/>
        </pc:sldMkLst>
        <pc:spChg chg="mod">
          <ac:chgData name="Jenkins NS" userId="8bdba4d2-1367-40cf-ad35-f59b31261896" providerId="ADAL" clId="{C95E9BD8-5401-4BF3-B1C8-A4AE89B3CF2C}" dt="2024-04-14T18:24:04.141" v="197"/>
          <ac:spMkLst>
            <pc:docMk/>
            <pc:sldMk cId="2676261618" sldId="1794"/>
            <ac:spMk id="2" creationId="{45F61862-6581-6D95-EBF0-61CA2AD92EE8}"/>
          </ac:spMkLst>
        </pc:spChg>
        <pc:spChg chg="mod">
          <ac:chgData name="Jenkins NS" userId="8bdba4d2-1367-40cf-ad35-f59b31261896" providerId="ADAL" clId="{C95E9BD8-5401-4BF3-B1C8-A4AE89B3CF2C}" dt="2024-04-14T18:24:22.149" v="200" actId="113"/>
          <ac:spMkLst>
            <pc:docMk/>
            <pc:sldMk cId="2676261618" sldId="1794"/>
            <ac:spMk id="3" creationId="{57934C0F-358D-2F21-BE84-4B26A683399A}"/>
          </ac:spMkLst>
        </pc:spChg>
      </pc:sldChg>
      <pc:sldChg chg="del">
        <pc:chgData name="Jenkins NS" userId="8bdba4d2-1367-40cf-ad35-f59b31261896" providerId="ADAL" clId="{C95E9BD8-5401-4BF3-B1C8-A4AE89B3CF2C}" dt="2024-04-12T09:56:38.514" v="15" actId="47"/>
        <pc:sldMkLst>
          <pc:docMk/>
          <pc:sldMk cId="4153566562" sldId="1795"/>
        </pc:sldMkLst>
      </pc:sldChg>
      <pc:sldChg chg="del">
        <pc:chgData name="Jenkins NS" userId="8bdba4d2-1367-40cf-ad35-f59b31261896" providerId="ADAL" clId="{C95E9BD8-5401-4BF3-B1C8-A4AE89B3CF2C}" dt="2024-04-12T09:56:38.514" v="15" actId="47"/>
        <pc:sldMkLst>
          <pc:docMk/>
          <pc:sldMk cId="3774154407" sldId="1796"/>
        </pc:sldMkLst>
      </pc:sldChg>
      <pc:sldChg chg="del">
        <pc:chgData name="Jenkins NS" userId="8bdba4d2-1367-40cf-ad35-f59b31261896" providerId="ADAL" clId="{C95E9BD8-5401-4BF3-B1C8-A4AE89B3CF2C}" dt="2024-04-12T09:56:38.514" v="15" actId="47"/>
        <pc:sldMkLst>
          <pc:docMk/>
          <pc:sldMk cId="2521884581" sldId="1797"/>
        </pc:sldMkLst>
      </pc:sldChg>
      <pc:sldChg chg="del">
        <pc:chgData name="Jenkins NS" userId="8bdba4d2-1367-40cf-ad35-f59b31261896" providerId="ADAL" clId="{C95E9BD8-5401-4BF3-B1C8-A4AE89B3CF2C}" dt="2024-04-12T09:56:38.514" v="15" actId="47"/>
        <pc:sldMkLst>
          <pc:docMk/>
          <pc:sldMk cId="44559756" sldId="1798"/>
        </pc:sldMkLst>
      </pc:sldChg>
      <pc:sldChg chg="del">
        <pc:chgData name="Jenkins NS" userId="8bdba4d2-1367-40cf-ad35-f59b31261896" providerId="ADAL" clId="{C95E9BD8-5401-4BF3-B1C8-A4AE89B3CF2C}" dt="2024-04-12T09:56:38.514" v="15" actId="47"/>
        <pc:sldMkLst>
          <pc:docMk/>
          <pc:sldMk cId="3926227788" sldId="1799"/>
        </pc:sldMkLst>
      </pc:sldChg>
      <pc:sldChg chg="del">
        <pc:chgData name="Jenkins NS" userId="8bdba4d2-1367-40cf-ad35-f59b31261896" providerId="ADAL" clId="{C95E9BD8-5401-4BF3-B1C8-A4AE89B3CF2C}" dt="2024-04-12T09:56:38.514" v="15" actId="47"/>
        <pc:sldMkLst>
          <pc:docMk/>
          <pc:sldMk cId="2356768783" sldId="1800"/>
        </pc:sldMkLst>
      </pc:sldChg>
      <pc:sldChg chg="del">
        <pc:chgData name="Jenkins NS" userId="8bdba4d2-1367-40cf-ad35-f59b31261896" providerId="ADAL" clId="{C95E9BD8-5401-4BF3-B1C8-A4AE89B3CF2C}" dt="2024-04-12T09:56:38.514" v="15" actId="47"/>
        <pc:sldMkLst>
          <pc:docMk/>
          <pc:sldMk cId="1140225750" sldId="1801"/>
        </pc:sldMkLst>
      </pc:sldChg>
      <pc:sldChg chg="del">
        <pc:chgData name="Jenkins NS" userId="8bdba4d2-1367-40cf-ad35-f59b31261896" providerId="ADAL" clId="{C95E9BD8-5401-4BF3-B1C8-A4AE89B3CF2C}" dt="2024-04-12T09:56:38.514" v="15" actId="47"/>
        <pc:sldMkLst>
          <pc:docMk/>
          <pc:sldMk cId="3032433839" sldId="1802"/>
        </pc:sldMkLst>
      </pc:sldChg>
      <pc:sldChg chg="del">
        <pc:chgData name="Jenkins NS" userId="8bdba4d2-1367-40cf-ad35-f59b31261896" providerId="ADAL" clId="{C95E9BD8-5401-4BF3-B1C8-A4AE89B3CF2C}" dt="2024-04-12T09:56:38.514" v="15" actId="47"/>
        <pc:sldMkLst>
          <pc:docMk/>
          <pc:sldMk cId="1192578758" sldId="1803"/>
        </pc:sldMkLst>
      </pc:sldChg>
      <pc:sldChg chg="del">
        <pc:chgData name="Jenkins NS" userId="8bdba4d2-1367-40cf-ad35-f59b31261896" providerId="ADAL" clId="{C95E9BD8-5401-4BF3-B1C8-A4AE89B3CF2C}" dt="2024-04-12T09:56:38.514" v="15" actId="47"/>
        <pc:sldMkLst>
          <pc:docMk/>
          <pc:sldMk cId="3039154538" sldId="1804"/>
        </pc:sldMkLst>
      </pc:sldChg>
      <pc:sldChg chg="del">
        <pc:chgData name="Jenkins NS" userId="8bdba4d2-1367-40cf-ad35-f59b31261896" providerId="ADAL" clId="{C95E9BD8-5401-4BF3-B1C8-A4AE89B3CF2C}" dt="2024-04-12T09:56:38.514" v="15" actId="47"/>
        <pc:sldMkLst>
          <pc:docMk/>
          <pc:sldMk cId="1869590610" sldId="1805"/>
        </pc:sldMkLst>
      </pc:sldChg>
      <pc:sldChg chg="del">
        <pc:chgData name="Jenkins NS" userId="8bdba4d2-1367-40cf-ad35-f59b31261896" providerId="ADAL" clId="{C95E9BD8-5401-4BF3-B1C8-A4AE89B3CF2C}" dt="2024-04-12T09:56:38.514" v="15" actId="47"/>
        <pc:sldMkLst>
          <pc:docMk/>
          <pc:sldMk cId="3329715961" sldId="1806"/>
        </pc:sldMkLst>
      </pc:sldChg>
      <pc:sldMasterChg chg="mod delSldLayout modSldLayout">
        <pc:chgData name="Jenkins NS" userId="8bdba4d2-1367-40cf-ad35-f59b31261896" providerId="ADAL" clId="{C95E9BD8-5401-4BF3-B1C8-A4AE89B3CF2C}" dt="2024-04-14T18:37:22.377" v="265" actId="6013"/>
        <pc:sldMasterMkLst>
          <pc:docMk/>
          <pc:sldMasterMk cId="1881724970" sldId="2147484551"/>
        </pc:sldMasterMkLst>
        <pc:sldLayoutChg chg="addSp delSp modSp mod">
          <pc:chgData name="Jenkins NS" userId="8bdba4d2-1367-40cf-ad35-f59b31261896" providerId="ADAL" clId="{C95E9BD8-5401-4BF3-B1C8-A4AE89B3CF2C}" dt="2024-04-14T18:32:18.881" v="245" actId="20577"/>
          <pc:sldLayoutMkLst>
            <pc:docMk/>
            <pc:sldMasterMk cId="1881724970" sldId="2147484551"/>
            <pc:sldLayoutMk cId="3842161821" sldId="2147484583"/>
          </pc:sldLayoutMkLst>
          <pc:spChg chg="del">
            <ac:chgData name="Jenkins NS" userId="8bdba4d2-1367-40cf-ad35-f59b31261896" providerId="ADAL" clId="{C95E9BD8-5401-4BF3-B1C8-A4AE89B3CF2C}" dt="2024-04-14T18:31:15.773" v="227" actId="478"/>
            <ac:spMkLst>
              <pc:docMk/>
              <pc:sldMasterMk cId="1881724970" sldId="2147484551"/>
              <pc:sldLayoutMk cId="3842161821" sldId="2147484583"/>
              <ac:spMk id="5" creationId="{CF142117-2DA9-8F48-4D17-286FB4BBF585}"/>
            </ac:spMkLst>
          </pc:spChg>
          <pc:spChg chg="mod">
            <ac:chgData name="Jenkins NS" userId="8bdba4d2-1367-40cf-ad35-f59b31261896" providerId="ADAL" clId="{C95E9BD8-5401-4BF3-B1C8-A4AE89B3CF2C}" dt="2024-04-14T18:32:18.881" v="245" actId="20577"/>
            <ac:spMkLst>
              <pc:docMk/>
              <pc:sldMasterMk cId="1881724970" sldId="2147484551"/>
              <pc:sldLayoutMk cId="3842161821" sldId="2147484583"/>
              <ac:spMk id="10" creationId="{070C016C-3966-4D15-8745-40EA49065478}"/>
            </ac:spMkLst>
          </pc:spChg>
          <pc:picChg chg="del">
            <ac:chgData name="Jenkins NS" userId="8bdba4d2-1367-40cf-ad35-f59b31261896" providerId="ADAL" clId="{C95E9BD8-5401-4BF3-B1C8-A4AE89B3CF2C}" dt="2024-04-14T18:31:13.900" v="226" actId="478"/>
            <ac:picMkLst>
              <pc:docMk/>
              <pc:sldMasterMk cId="1881724970" sldId="2147484551"/>
              <pc:sldLayoutMk cId="3842161821" sldId="2147484583"/>
              <ac:picMk id="3" creationId="{8F5AEF4E-E622-D4A8-4794-1BC840504C82}"/>
            </ac:picMkLst>
          </pc:picChg>
          <pc:picChg chg="add mod">
            <ac:chgData name="Jenkins NS" userId="8bdba4d2-1367-40cf-ad35-f59b31261896" providerId="ADAL" clId="{C95E9BD8-5401-4BF3-B1C8-A4AE89B3CF2C}" dt="2024-04-14T18:31:54.871" v="233" actId="1076"/>
            <ac:picMkLst>
              <pc:docMk/>
              <pc:sldMasterMk cId="1881724970" sldId="2147484551"/>
              <pc:sldLayoutMk cId="3842161821" sldId="2147484583"/>
              <ac:picMk id="5122" creationId="{5A31A39F-08FF-C6EE-994E-A91720E670B2}"/>
            </ac:picMkLst>
          </pc:picChg>
        </pc:sldLayoutChg>
        <pc:sldLayoutChg chg="delSp mod">
          <pc:chgData name="Jenkins NS" userId="8bdba4d2-1367-40cf-ad35-f59b31261896" providerId="ADAL" clId="{C95E9BD8-5401-4BF3-B1C8-A4AE89B3CF2C}" dt="2024-04-14T18:17:03.701" v="153" actId="478"/>
          <pc:sldLayoutMkLst>
            <pc:docMk/>
            <pc:sldMasterMk cId="1881724970" sldId="2147484551"/>
            <pc:sldLayoutMk cId="2383953445" sldId="2147484610"/>
          </pc:sldLayoutMkLst>
          <pc:spChg chg="del">
            <ac:chgData name="Jenkins NS" userId="8bdba4d2-1367-40cf-ad35-f59b31261896" providerId="ADAL" clId="{C95E9BD8-5401-4BF3-B1C8-A4AE89B3CF2C}" dt="2024-04-14T18:17:03.701" v="153" actId="478"/>
            <ac:spMkLst>
              <pc:docMk/>
              <pc:sldMasterMk cId="1881724970" sldId="2147484551"/>
              <pc:sldLayoutMk cId="2383953445" sldId="2147484610"/>
              <ac:spMk id="8" creationId="{38846C7A-1465-453E-954F-398A9C851325}"/>
            </ac:spMkLst>
          </pc:spChg>
        </pc:sldLayoutChg>
        <pc:sldLayoutChg chg="addSp delSp modSp mod">
          <pc:chgData name="Jenkins NS" userId="8bdba4d2-1367-40cf-ad35-f59b31261896" providerId="ADAL" clId="{C95E9BD8-5401-4BF3-B1C8-A4AE89B3CF2C}" dt="2024-04-14T18:35:38.610" v="264" actId="478"/>
          <pc:sldLayoutMkLst>
            <pc:docMk/>
            <pc:sldMasterMk cId="1881724970" sldId="2147484551"/>
            <pc:sldLayoutMk cId="2927238557" sldId="2147484737"/>
          </pc:sldLayoutMkLst>
          <pc:spChg chg="del mod">
            <ac:chgData name="Jenkins NS" userId="8bdba4d2-1367-40cf-ad35-f59b31261896" providerId="ADAL" clId="{C95E9BD8-5401-4BF3-B1C8-A4AE89B3CF2C}" dt="2024-04-14T18:34:24.686" v="257" actId="478"/>
            <ac:spMkLst>
              <pc:docMk/>
              <pc:sldMasterMk cId="1881724970" sldId="2147484551"/>
              <pc:sldLayoutMk cId="2927238557" sldId="2147484737"/>
              <ac:spMk id="4" creationId="{81375C03-6A21-9D97-2214-930F4A15FB29}"/>
            </ac:spMkLst>
          </pc:spChg>
          <pc:picChg chg="del">
            <ac:chgData name="Jenkins NS" userId="8bdba4d2-1367-40cf-ad35-f59b31261896" providerId="ADAL" clId="{C95E9BD8-5401-4BF3-B1C8-A4AE89B3CF2C}" dt="2024-04-14T18:34:25.638" v="258" actId="478"/>
            <ac:picMkLst>
              <pc:docMk/>
              <pc:sldMasterMk cId="1881724970" sldId="2147484551"/>
              <pc:sldLayoutMk cId="2927238557" sldId="2147484737"/>
              <ac:picMk id="3" creationId="{034400DB-0F31-D186-1B40-308363CD0137}"/>
            </ac:picMkLst>
          </pc:picChg>
          <pc:picChg chg="add del mod">
            <ac:chgData name="Jenkins NS" userId="8bdba4d2-1367-40cf-ad35-f59b31261896" providerId="ADAL" clId="{C95E9BD8-5401-4BF3-B1C8-A4AE89B3CF2C}" dt="2024-04-14T18:34:31.268" v="261" actId="478"/>
            <ac:picMkLst>
              <pc:docMk/>
              <pc:sldMasterMk cId="1881724970" sldId="2147484551"/>
              <pc:sldLayoutMk cId="2927238557" sldId="2147484737"/>
              <ac:picMk id="6146" creationId="{A1EABFFC-C283-C1DF-AD33-15A79E6902B4}"/>
            </ac:picMkLst>
          </pc:picChg>
          <pc:picChg chg="add">
            <ac:chgData name="Jenkins NS" userId="8bdba4d2-1367-40cf-ad35-f59b31261896" providerId="ADAL" clId="{C95E9BD8-5401-4BF3-B1C8-A4AE89B3CF2C}" dt="2024-04-14T18:35:14.726" v="262"/>
            <ac:picMkLst>
              <pc:docMk/>
              <pc:sldMasterMk cId="1881724970" sldId="2147484551"/>
              <pc:sldLayoutMk cId="2927238557" sldId="2147484737"/>
              <ac:picMk id="6148" creationId="{7A642C5C-7F76-8909-E3B6-3EFB696A6149}"/>
            </ac:picMkLst>
          </pc:picChg>
          <pc:picChg chg="add del">
            <ac:chgData name="Jenkins NS" userId="8bdba4d2-1367-40cf-ad35-f59b31261896" providerId="ADAL" clId="{C95E9BD8-5401-4BF3-B1C8-A4AE89B3CF2C}" dt="2024-04-14T18:35:38.610" v="264" actId="478"/>
            <ac:picMkLst>
              <pc:docMk/>
              <pc:sldMasterMk cId="1881724970" sldId="2147484551"/>
              <pc:sldLayoutMk cId="2927238557" sldId="2147484737"/>
              <ac:picMk id="6150" creationId="{3E22109C-8BC6-97CF-4A5B-D3E1AE46E9EF}"/>
            </ac:picMkLst>
          </pc:picChg>
        </pc:sldLayoutChg>
        <pc:sldLayoutChg chg="del">
          <pc:chgData name="Jenkins NS" userId="8bdba4d2-1367-40cf-ad35-f59b31261896" providerId="ADAL" clId="{C95E9BD8-5401-4BF3-B1C8-A4AE89B3CF2C}" dt="2024-04-12T09:56:38.514" v="15" actId="47"/>
          <pc:sldLayoutMkLst>
            <pc:docMk/>
            <pc:sldMasterMk cId="1881724970" sldId="2147484551"/>
            <pc:sldLayoutMk cId="2255013099" sldId="2147484774"/>
          </pc:sldLayoutMkLst>
        </pc:sldLayoutChg>
      </pc:sldMasterChg>
    </pc:docChg>
  </pc:docChgLst>
  <pc:docChgLst>
    <pc:chgData name="Jenkins NS" userId="8bdba4d2-1367-40cf-ad35-f59b31261896" providerId="ADAL" clId="{ACEDD29C-7191-4142-923F-AF3A0B470BF6}"/>
    <pc:docChg chg="undo custSel addSld delSld modSld sldOrd delMainMaster">
      <pc:chgData name="Jenkins NS" userId="8bdba4d2-1367-40cf-ad35-f59b31261896" providerId="ADAL" clId="{ACEDD29C-7191-4142-923F-AF3A0B470BF6}" dt="2024-04-14T21:57:15.098" v="287" actId="14100"/>
      <pc:docMkLst>
        <pc:docMk/>
      </pc:docMkLst>
      <pc:sldChg chg="del">
        <pc:chgData name="Jenkins NS" userId="8bdba4d2-1367-40cf-ad35-f59b31261896" providerId="ADAL" clId="{ACEDD29C-7191-4142-923F-AF3A0B470BF6}" dt="2024-04-14T18:38:20.726" v="0" actId="47"/>
        <pc:sldMkLst>
          <pc:docMk/>
          <pc:sldMk cId="101198574" sldId="1611"/>
        </pc:sldMkLst>
      </pc:sldChg>
      <pc:sldChg chg="modSp mod">
        <pc:chgData name="Jenkins NS" userId="8bdba4d2-1367-40cf-ad35-f59b31261896" providerId="ADAL" clId="{ACEDD29C-7191-4142-923F-AF3A0B470BF6}" dt="2024-04-14T21:10:57.645" v="189" actId="1076"/>
        <pc:sldMkLst>
          <pc:docMk/>
          <pc:sldMk cId="2207846016" sldId="1721"/>
        </pc:sldMkLst>
        <pc:spChg chg="mod">
          <ac:chgData name="Jenkins NS" userId="8bdba4d2-1367-40cf-ad35-f59b31261896" providerId="ADAL" clId="{ACEDD29C-7191-4142-923F-AF3A0B470BF6}" dt="2024-04-14T21:10:57.645" v="189" actId="1076"/>
          <ac:spMkLst>
            <pc:docMk/>
            <pc:sldMk cId="2207846016" sldId="1721"/>
            <ac:spMk id="2" creationId="{14E9BD13-1407-45B7-B725-D41AAC05BF6D}"/>
          </ac:spMkLst>
        </pc:spChg>
      </pc:sldChg>
      <pc:sldChg chg="del">
        <pc:chgData name="Jenkins NS" userId="8bdba4d2-1367-40cf-ad35-f59b31261896" providerId="ADAL" clId="{ACEDD29C-7191-4142-923F-AF3A0B470BF6}" dt="2024-04-14T18:38:20.726" v="0" actId="47"/>
        <pc:sldMkLst>
          <pc:docMk/>
          <pc:sldMk cId="1359081573" sldId="1758"/>
        </pc:sldMkLst>
      </pc:sldChg>
      <pc:sldChg chg="modSp mod">
        <pc:chgData name="Jenkins NS" userId="8bdba4d2-1367-40cf-ad35-f59b31261896" providerId="ADAL" clId="{ACEDD29C-7191-4142-923F-AF3A0B470BF6}" dt="2024-04-14T21:02:16.992" v="124" actId="20577"/>
        <pc:sldMkLst>
          <pc:docMk/>
          <pc:sldMk cId="1502623397" sldId="1787"/>
        </pc:sldMkLst>
        <pc:spChg chg="mod">
          <ac:chgData name="Jenkins NS" userId="8bdba4d2-1367-40cf-ad35-f59b31261896" providerId="ADAL" clId="{ACEDD29C-7191-4142-923F-AF3A0B470BF6}" dt="2024-04-14T18:38:52.906" v="9" actId="20577"/>
          <ac:spMkLst>
            <pc:docMk/>
            <pc:sldMk cId="1502623397" sldId="1787"/>
            <ac:spMk id="21" creationId="{F0A56F51-4A3E-CFFD-1B72-BBAEC6DBC445}"/>
          </ac:spMkLst>
        </pc:spChg>
        <pc:spChg chg="mod">
          <ac:chgData name="Jenkins NS" userId="8bdba4d2-1367-40cf-ad35-f59b31261896" providerId="ADAL" clId="{ACEDD29C-7191-4142-923F-AF3A0B470BF6}" dt="2024-04-14T21:02:16.992" v="124" actId="20577"/>
          <ac:spMkLst>
            <pc:docMk/>
            <pc:sldMk cId="1502623397" sldId="1787"/>
            <ac:spMk id="22" creationId="{D88E0093-70AB-B213-4139-79A142731C8D}"/>
          </ac:spMkLst>
        </pc:spChg>
        <pc:spChg chg="mod">
          <ac:chgData name="Jenkins NS" userId="8bdba4d2-1367-40cf-ad35-f59b31261896" providerId="ADAL" clId="{ACEDD29C-7191-4142-923F-AF3A0B470BF6}" dt="2024-04-14T18:38:50.660" v="7" actId="207"/>
          <ac:spMkLst>
            <pc:docMk/>
            <pc:sldMk cId="1502623397" sldId="1787"/>
            <ac:spMk id="26" creationId="{A5B17090-EB99-7A66-535F-C01C424C78E9}"/>
          </ac:spMkLst>
        </pc:spChg>
      </pc:sldChg>
      <pc:sldChg chg="addSp delSp modSp mod modClrScheme chgLayout modNotesTx">
        <pc:chgData name="Jenkins NS" userId="8bdba4d2-1367-40cf-ad35-f59b31261896" providerId="ADAL" clId="{ACEDD29C-7191-4142-923F-AF3A0B470BF6}" dt="2024-04-14T21:04:52.489" v="159"/>
        <pc:sldMkLst>
          <pc:docMk/>
          <pc:sldMk cId="902426433" sldId="1788"/>
        </pc:sldMkLst>
        <pc:spChg chg="mod">
          <ac:chgData name="Jenkins NS" userId="8bdba4d2-1367-40cf-ad35-f59b31261896" providerId="ADAL" clId="{ACEDD29C-7191-4142-923F-AF3A0B470BF6}" dt="2024-04-14T21:03:33.329" v="131" actId="20577"/>
          <ac:spMkLst>
            <pc:docMk/>
            <pc:sldMk cId="902426433" sldId="1788"/>
            <ac:spMk id="6" creationId="{473190F8-6BF5-2CF1-46F8-A5FBAC5A1D03}"/>
          </ac:spMkLst>
        </pc:spChg>
        <pc:spChg chg="mod">
          <ac:chgData name="Jenkins NS" userId="8bdba4d2-1367-40cf-ad35-f59b31261896" providerId="ADAL" clId="{ACEDD29C-7191-4142-923F-AF3A0B470BF6}" dt="2024-04-14T21:03:19.708" v="129" actId="26606"/>
          <ac:spMkLst>
            <pc:docMk/>
            <pc:sldMk cId="902426433" sldId="1788"/>
            <ac:spMk id="7" creationId="{E2FB1DD3-A8D6-2C57-8CC4-288F11AD97A9}"/>
          </ac:spMkLst>
        </pc:spChg>
        <pc:picChg chg="add mod">
          <ac:chgData name="Jenkins NS" userId="8bdba4d2-1367-40cf-ad35-f59b31261896" providerId="ADAL" clId="{ACEDD29C-7191-4142-923F-AF3A0B470BF6}" dt="2024-04-14T21:04:52.489" v="159"/>
          <ac:picMkLst>
            <pc:docMk/>
            <pc:sldMk cId="902426433" sldId="1788"/>
            <ac:picMk id="2" creationId="{AB917057-8982-D9A8-3A44-88BE41EA4FF0}"/>
          </ac:picMkLst>
        </pc:picChg>
        <pc:picChg chg="add del mod">
          <ac:chgData name="Jenkins NS" userId="8bdba4d2-1367-40cf-ad35-f59b31261896" providerId="ADAL" clId="{ACEDD29C-7191-4142-923F-AF3A0B470BF6}" dt="2024-04-14T21:04:04.152" v="156" actId="21"/>
          <ac:picMkLst>
            <pc:docMk/>
            <pc:sldMk cId="902426433" sldId="1788"/>
            <ac:picMk id="1026" creationId="{AB917057-8982-D9A8-3A44-88BE41EA4FF0}"/>
          </ac:picMkLst>
        </pc:picChg>
      </pc:sldChg>
      <pc:sldChg chg="del">
        <pc:chgData name="Jenkins NS" userId="8bdba4d2-1367-40cf-ad35-f59b31261896" providerId="ADAL" clId="{ACEDD29C-7191-4142-923F-AF3A0B470BF6}" dt="2024-04-14T18:40:37.640" v="18" actId="47"/>
        <pc:sldMkLst>
          <pc:docMk/>
          <pc:sldMk cId="296894057" sldId="1789"/>
        </pc:sldMkLst>
      </pc:sldChg>
      <pc:sldChg chg="addSp delSp modSp add mod modNotesTx">
        <pc:chgData name="Jenkins NS" userId="8bdba4d2-1367-40cf-ad35-f59b31261896" providerId="ADAL" clId="{ACEDD29C-7191-4142-923F-AF3A0B470BF6}" dt="2024-04-14T21:06:07.126" v="178" actId="20577"/>
        <pc:sldMkLst>
          <pc:docMk/>
          <pc:sldMk cId="3745382708" sldId="1789"/>
        </pc:sldMkLst>
        <pc:spChg chg="add del mod">
          <ac:chgData name="Jenkins NS" userId="8bdba4d2-1367-40cf-ad35-f59b31261896" providerId="ADAL" clId="{ACEDD29C-7191-4142-923F-AF3A0B470BF6}" dt="2024-04-14T21:04:01.143" v="154" actId="478"/>
          <ac:spMkLst>
            <pc:docMk/>
            <pc:sldMk cId="3745382708" sldId="1789"/>
            <ac:spMk id="3" creationId="{3A667CE3-8BE1-769F-BBF6-CD432A4264E8}"/>
          </ac:spMkLst>
        </pc:spChg>
        <pc:spChg chg="add mod">
          <ac:chgData name="Jenkins NS" userId="8bdba4d2-1367-40cf-ad35-f59b31261896" providerId="ADAL" clId="{ACEDD29C-7191-4142-923F-AF3A0B470BF6}" dt="2024-04-14T21:06:07.126" v="178" actId="20577"/>
          <ac:spMkLst>
            <pc:docMk/>
            <pc:sldMk cId="3745382708" sldId="1789"/>
            <ac:spMk id="4" creationId="{78DE8EC6-50B4-799A-AE36-730406E3E210}"/>
          </ac:spMkLst>
        </pc:spChg>
        <pc:spChg chg="add mod">
          <ac:chgData name="Jenkins NS" userId="8bdba4d2-1367-40cf-ad35-f59b31261896" providerId="ADAL" clId="{ACEDD29C-7191-4142-923F-AF3A0B470BF6}" dt="2024-04-14T21:05:44.648" v="171"/>
          <ac:spMkLst>
            <pc:docMk/>
            <pc:sldMk cId="3745382708" sldId="1789"/>
            <ac:spMk id="5" creationId="{30E83DB1-73B0-FBB5-87CF-F29F7C004EA3}"/>
          </ac:spMkLst>
        </pc:spChg>
        <pc:spChg chg="mod">
          <ac:chgData name="Jenkins NS" userId="8bdba4d2-1367-40cf-ad35-f59b31261896" providerId="ADAL" clId="{ACEDD29C-7191-4142-923F-AF3A0B470BF6}" dt="2024-04-14T21:03:56.341" v="152" actId="20577"/>
          <ac:spMkLst>
            <pc:docMk/>
            <pc:sldMk cId="3745382708" sldId="1789"/>
            <ac:spMk id="6" creationId="{473190F8-6BF5-2CF1-46F8-A5FBAC5A1D03}"/>
          </ac:spMkLst>
        </pc:spChg>
        <pc:spChg chg="del">
          <ac:chgData name="Jenkins NS" userId="8bdba4d2-1367-40cf-ad35-f59b31261896" providerId="ADAL" clId="{ACEDD29C-7191-4142-923F-AF3A0B470BF6}" dt="2024-04-14T21:03:59.093" v="153" actId="478"/>
          <ac:spMkLst>
            <pc:docMk/>
            <pc:sldMk cId="3745382708" sldId="1789"/>
            <ac:spMk id="7" creationId="{E2FB1DD3-A8D6-2C57-8CC4-288F11AD97A9}"/>
          </ac:spMkLst>
        </pc:spChg>
        <pc:picChg chg="add del mod">
          <ac:chgData name="Jenkins NS" userId="8bdba4d2-1367-40cf-ad35-f59b31261896" providerId="ADAL" clId="{ACEDD29C-7191-4142-923F-AF3A0B470BF6}" dt="2024-04-14T21:04:50.565" v="158" actId="21"/>
          <ac:picMkLst>
            <pc:docMk/>
            <pc:sldMk cId="3745382708" sldId="1789"/>
            <ac:picMk id="1026" creationId="{AB917057-8982-D9A8-3A44-88BE41EA4FF0}"/>
          </ac:picMkLst>
        </pc:picChg>
        <pc:picChg chg="add mod">
          <ac:chgData name="Jenkins NS" userId="8bdba4d2-1367-40cf-ad35-f59b31261896" providerId="ADAL" clId="{ACEDD29C-7191-4142-923F-AF3A0B470BF6}" dt="2024-04-14T21:05:07.797" v="166" actId="14100"/>
          <ac:picMkLst>
            <pc:docMk/>
            <pc:sldMk cId="3745382708" sldId="1789"/>
            <ac:picMk id="2050" creationId="{E1803E28-717D-EA9E-1073-15602EC7987A}"/>
          </ac:picMkLst>
        </pc:picChg>
      </pc:sldChg>
      <pc:sldChg chg="del">
        <pc:chgData name="Jenkins NS" userId="8bdba4d2-1367-40cf-ad35-f59b31261896" providerId="ADAL" clId="{ACEDD29C-7191-4142-923F-AF3A0B470BF6}" dt="2024-04-14T18:40:42.734" v="23" actId="47"/>
        <pc:sldMkLst>
          <pc:docMk/>
          <pc:sldMk cId="124852993" sldId="1790"/>
        </pc:sldMkLst>
      </pc:sldChg>
      <pc:sldChg chg="modSp new mod modNotesTx">
        <pc:chgData name="Jenkins NS" userId="8bdba4d2-1367-40cf-ad35-f59b31261896" providerId="ADAL" clId="{ACEDD29C-7191-4142-923F-AF3A0B470BF6}" dt="2024-04-14T21:11:53.077" v="199" actId="207"/>
        <pc:sldMkLst>
          <pc:docMk/>
          <pc:sldMk cId="3734627612" sldId="1790"/>
        </pc:sldMkLst>
        <pc:spChg chg="mod">
          <ac:chgData name="Jenkins NS" userId="8bdba4d2-1367-40cf-ad35-f59b31261896" providerId="ADAL" clId="{ACEDD29C-7191-4142-923F-AF3A0B470BF6}" dt="2024-04-14T21:10:50.477" v="187" actId="5793"/>
          <ac:spMkLst>
            <pc:docMk/>
            <pc:sldMk cId="3734627612" sldId="1790"/>
            <ac:spMk id="2" creationId="{DCD51E14-043F-09D9-53A2-648804256996}"/>
          </ac:spMkLst>
        </pc:spChg>
        <pc:spChg chg="mod">
          <ac:chgData name="Jenkins NS" userId="8bdba4d2-1367-40cf-ad35-f59b31261896" providerId="ADAL" clId="{ACEDD29C-7191-4142-923F-AF3A0B470BF6}" dt="2024-04-14T21:11:53.077" v="199" actId="207"/>
          <ac:spMkLst>
            <pc:docMk/>
            <pc:sldMk cId="3734627612" sldId="1790"/>
            <ac:spMk id="3" creationId="{63AFB1D0-FAA9-0CB0-B2B9-52A8FF3FE45D}"/>
          </ac:spMkLst>
        </pc:spChg>
      </pc:sldChg>
      <pc:sldChg chg="addSp modSp new mod ord">
        <pc:chgData name="Jenkins NS" userId="8bdba4d2-1367-40cf-ad35-f59b31261896" providerId="ADAL" clId="{ACEDD29C-7191-4142-923F-AF3A0B470BF6}" dt="2024-04-14T21:22:11.370" v="241"/>
        <pc:sldMkLst>
          <pc:docMk/>
          <pc:sldMk cId="577027771" sldId="1791"/>
        </pc:sldMkLst>
        <pc:spChg chg="mod">
          <ac:chgData name="Jenkins NS" userId="8bdba4d2-1367-40cf-ad35-f59b31261896" providerId="ADAL" clId="{ACEDD29C-7191-4142-923F-AF3A0B470BF6}" dt="2024-04-14T21:12:11.601" v="220" actId="20577"/>
          <ac:spMkLst>
            <pc:docMk/>
            <pc:sldMk cId="577027771" sldId="1791"/>
            <ac:spMk id="2" creationId="{0EE00C53-B508-2785-78CB-FDE2A28CA0D6}"/>
          </ac:spMkLst>
        </pc:spChg>
        <pc:spChg chg="mod">
          <ac:chgData name="Jenkins NS" userId="8bdba4d2-1367-40cf-ad35-f59b31261896" providerId="ADAL" clId="{ACEDD29C-7191-4142-923F-AF3A0B470BF6}" dt="2024-04-14T21:22:02.406" v="239" actId="14100"/>
          <ac:spMkLst>
            <pc:docMk/>
            <pc:sldMk cId="577027771" sldId="1791"/>
            <ac:spMk id="3" creationId="{6F2E1824-8E4C-6473-13C9-628C1F57E261}"/>
          </ac:spMkLst>
        </pc:spChg>
        <pc:picChg chg="add mod">
          <ac:chgData name="Jenkins NS" userId="8bdba4d2-1367-40cf-ad35-f59b31261896" providerId="ADAL" clId="{ACEDD29C-7191-4142-923F-AF3A0B470BF6}" dt="2024-04-14T21:21:58.921" v="237" actId="1076"/>
          <ac:picMkLst>
            <pc:docMk/>
            <pc:sldMk cId="577027771" sldId="1791"/>
            <ac:picMk id="5" creationId="{FE6B00D6-85E3-F354-1BFA-949721E0E201}"/>
          </ac:picMkLst>
        </pc:picChg>
      </pc:sldChg>
      <pc:sldChg chg="del">
        <pc:chgData name="Jenkins NS" userId="8bdba4d2-1367-40cf-ad35-f59b31261896" providerId="ADAL" clId="{ACEDD29C-7191-4142-923F-AF3A0B470BF6}" dt="2024-04-14T18:40:38.401" v="19" actId="47"/>
        <pc:sldMkLst>
          <pc:docMk/>
          <pc:sldMk cId="628925275" sldId="1791"/>
        </pc:sldMkLst>
      </pc:sldChg>
      <pc:sldChg chg="del">
        <pc:chgData name="Jenkins NS" userId="8bdba4d2-1367-40cf-ad35-f59b31261896" providerId="ADAL" clId="{ACEDD29C-7191-4142-923F-AF3A0B470BF6}" dt="2024-04-14T18:40:39.191" v="20" actId="47"/>
        <pc:sldMkLst>
          <pc:docMk/>
          <pc:sldMk cId="904550785" sldId="1792"/>
        </pc:sldMkLst>
      </pc:sldChg>
      <pc:sldChg chg="addSp delSp modSp new mod">
        <pc:chgData name="Jenkins NS" userId="8bdba4d2-1367-40cf-ad35-f59b31261896" providerId="ADAL" clId="{ACEDD29C-7191-4142-923F-AF3A0B470BF6}" dt="2024-04-14T21:20:11.430" v="231" actId="1076"/>
        <pc:sldMkLst>
          <pc:docMk/>
          <pc:sldMk cId="2407061250" sldId="1792"/>
        </pc:sldMkLst>
        <pc:spChg chg="mod">
          <ac:chgData name="Jenkins NS" userId="8bdba4d2-1367-40cf-ad35-f59b31261896" providerId="ADAL" clId="{ACEDD29C-7191-4142-923F-AF3A0B470BF6}" dt="2024-04-14T21:16:13.324" v="224"/>
          <ac:spMkLst>
            <pc:docMk/>
            <pc:sldMk cId="2407061250" sldId="1792"/>
            <ac:spMk id="2" creationId="{7101A1EA-8CAD-0513-B14B-F7A26618ADE1}"/>
          </ac:spMkLst>
        </pc:spChg>
        <pc:spChg chg="del">
          <ac:chgData name="Jenkins NS" userId="8bdba4d2-1367-40cf-ad35-f59b31261896" providerId="ADAL" clId="{ACEDD29C-7191-4142-923F-AF3A0B470BF6}" dt="2024-04-14T21:17:36.696" v="225" actId="478"/>
          <ac:spMkLst>
            <pc:docMk/>
            <pc:sldMk cId="2407061250" sldId="1792"/>
            <ac:spMk id="3" creationId="{AE304CDF-FB09-906A-0D63-F047932D086A}"/>
          </ac:spMkLst>
        </pc:spChg>
        <pc:picChg chg="add del mod">
          <ac:chgData name="Jenkins NS" userId="8bdba4d2-1367-40cf-ad35-f59b31261896" providerId="ADAL" clId="{ACEDD29C-7191-4142-923F-AF3A0B470BF6}" dt="2024-04-14T21:17:45.148" v="228" actId="478"/>
          <ac:picMkLst>
            <pc:docMk/>
            <pc:sldMk cId="2407061250" sldId="1792"/>
            <ac:picMk id="3074" creationId="{EDF14200-3185-E483-D3A2-F97E273B6506}"/>
          </ac:picMkLst>
        </pc:picChg>
        <pc:picChg chg="add mod">
          <ac:chgData name="Jenkins NS" userId="8bdba4d2-1367-40cf-ad35-f59b31261896" providerId="ADAL" clId="{ACEDD29C-7191-4142-923F-AF3A0B470BF6}" dt="2024-04-14T21:20:11.430" v="231" actId="1076"/>
          <ac:picMkLst>
            <pc:docMk/>
            <pc:sldMk cId="2407061250" sldId="1792"/>
            <ac:picMk id="3076" creationId="{CA1C5F46-D973-78AD-4CC9-47D54ED8F821}"/>
          </ac:picMkLst>
        </pc:picChg>
      </pc:sldChg>
      <pc:sldChg chg="addSp delSp modSp new mod modNotesTx">
        <pc:chgData name="Jenkins NS" userId="8bdba4d2-1367-40cf-ad35-f59b31261896" providerId="ADAL" clId="{ACEDD29C-7191-4142-923F-AF3A0B470BF6}" dt="2024-04-14T21:57:15.098" v="287" actId="14100"/>
        <pc:sldMkLst>
          <pc:docMk/>
          <pc:sldMk cId="1637958984" sldId="1793"/>
        </pc:sldMkLst>
        <pc:spChg chg="mod">
          <ac:chgData name="Jenkins NS" userId="8bdba4d2-1367-40cf-ad35-f59b31261896" providerId="ADAL" clId="{ACEDD29C-7191-4142-923F-AF3A0B470BF6}" dt="2024-04-14T21:22:31.408" v="252" actId="20577"/>
          <ac:spMkLst>
            <pc:docMk/>
            <pc:sldMk cId="1637958984" sldId="1793"/>
            <ac:spMk id="2" creationId="{B668D59A-A29E-E59C-1967-17365A895D27}"/>
          </ac:spMkLst>
        </pc:spChg>
        <pc:spChg chg="mod">
          <ac:chgData name="Jenkins NS" userId="8bdba4d2-1367-40cf-ad35-f59b31261896" providerId="ADAL" clId="{ACEDD29C-7191-4142-923F-AF3A0B470BF6}" dt="2024-04-14T21:24:24.445" v="271" actId="12"/>
          <ac:spMkLst>
            <pc:docMk/>
            <pc:sldMk cId="1637958984" sldId="1793"/>
            <ac:spMk id="3" creationId="{8516586A-A52E-A985-492F-92E861187E79}"/>
          </ac:spMkLst>
        </pc:spChg>
        <pc:picChg chg="add del mod">
          <ac:chgData name="Jenkins NS" userId="8bdba4d2-1367-40cf-ad35-f59b31261896" providerId="ADAL" clId="{ACEDD29C-7191-4142-923F-AF3A0B470BF6}" dt="2024-04-14T21:28:30.993" v="278" actId="478"/>
          <ac:picMkLst>
            <pc:docMk/>
            <pc:sldMk cId="1637958984" sldId="1793"/>
            <ac:picMk id="5" creationId="{40E76BA9-91B3-8733-FB98-E2B724FEAD8D}"/>
          </ac:picMkLst>
        </pc:picChg>
        <pc:picChg chg="add del mod">
          <ac:chgData name="Jenkins NS" userId="8bdba4d2-1367-40cf-ad35-f59b31261896" providerId="ADAL" clId="{ACEDD29C-7191-4142-923F-AF3A0B470BF6}" dt="2024-04-14T21:30:46.224" v="281" actId="478"/>
          <ac:picMkLst>
            <pc:docMk/>
            <pc:sldMk cId="1637958984" sldId="1793"/>
            <ac:picMk id="7" creationId="{720F79B5-67D2-DE98-E9E8-11E6C761AC23}"/>
          </ac:picMkLst>
        </pc:picChg>
        <pc:picChg chg="add mod">
          <ac:chgData name="Jenkins NS" userId="8bdba4d2-1367-40cf-ad35-f59b31261896" providerId="ADAL" clId="{ACEDD29C-7191-4142-923F-AF3A0B470BF6}" dt="2024-04-14T21:57:15.098" v="287" actId="14100"/>
          <ac:picMkLst>
            <pc:docMk/>
            <pc:sldMk cId="1637958984" sldId="1793"/>
            <ac:picMk id="9" creationId="{6B254880-A373-894B-CB65-27D56FD30A0B}"/>
          </ac:picMkLst>
        </pc:picChg>
      </pc:sldChg>
      <pc:sldChg chg="del">
        <pc:chgData name="Jenkins NS" userId="8bdba4d2-1367-40cf-ad35-f59b31261896" providerId="ADAL" clId="{ACEDD29C-7191-4142-923F-AF3A0B470BF6}" dt="2024-04-14T18:40:40.450" v="21" actId="47"/>
        <pc:sldMkLst>
          <pc:docMk/>
          <pc:sldMk cId="3486236899" sldId="1793"/>
        </pc:sldMkLst>
      </pc:sldChg>
      <pc:sldChg chg="del">
        <pc:chgData name="Jenkins NS" userId="8bdba4d2-1367-40cf-ad35-f59b31261896" providerId="ADAL" clId="{ACEDD29C-7191-4142-923F-AF3A0B470BF6}" dt="2024-04-14T18:40:41.895" v="22" actId="47"/>
        <pc:sldMkLst>
          <pc:docMk/>
          <pc:sldMk cId="2676261618" sldId="1794"/>
        </pc:sldMkLst>
      </pc:sldChg>
      <pc:sldMasterChg chg="del delSldLayout">
        <pc:chgData name="Jenkins NS" userId="8bdba4d2-1367-40cf-ad35-f59b31261896" providerId="ADAL" clId="{ACEDD29C-7191-4142-923F-AF3A0B470BF6}" dt="2024-04-14T18:38:20.726" v="0" actId="47"/>
        <pc:sldMasterMkLst>
          <pc:docMk/>
          <pc:sldMasterMk cId="166878672" sldId="2147484755"/>
        </pc:sldMasterMkLst>
        <pc:sldLayoutChg chg="del">
          <pc:chgData name="Jenkins NS" userId="8bdba4d2-1367-40cf-ad35-f59b31261896" providerId="ADAL" clId="{ACEDD29C-7191-4142-923F-AF3A0B470BF6}" dt="2024-04-14T18:38:20.726" v="0" actId="47"/>
          <pc:sldLayoutMkLst>
            <pc:docMk/>
            <pc:sldMasterMk cId="166878672" sldId="2147484755"/>
            <pc:sldLayoutMk cId="1881359645" sldId="2147484756"/>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569433802" sldId="2147484757"/>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733234117" sldId="2147484758"/>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972552478" sldId="2147484759"/>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197599771" sldId="2147484760"/>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497034626" sldId="2147484761"/>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632077861" sldId="2147484762"/>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3559113568" sldId="2147484763"/>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094245689" sldId="2147484764"/>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606062748" sldId="2147484765"/>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233888818" sldId="2147484766"/>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20997576" sldId="2147484767"/>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041615206" sldId="2147484768"/>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41298625" sldId="2147484769"/>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676468891" sldId="2147484770"/>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980725945" sldId="2147484771"/>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586345700" sldId="2147484772"/>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335897372" sldId="2147484773"/>
          </pc:sldLayoutMkLst>
        </pc:sldLayoutChg>
      </pc:sldMasterChg>
    </pc:docChg>
  </pc:docChgLst>
  <pc:docChgLst>
    <pc:chgData name="Jenkins NS" userId="8bdba4d2-1367-40cf-ad35-f59b31261896" providerId="ADAL" clId="{BC451CAD-AB15-432C-8122-F1481C2C552D}"/>
    <pc:docChg chg="undo custSel addSld delSld modSld sldOrd addMainMaster delMainMaster modMainMaster">
      <pc:chgData name="Jenkins NS" userId="8bdba4d2-1367-40cf-ad35-f59b31261896" providerId="ADAL" clId="{BC451CAD-AB15-432C-8122-F1481C2C552D}" dt="2024-02-14T13:39:11.484" v="380" actId="20577"/>
      <pc:docMkLst>
        <pc:docMk/>
      </pc:docMkLst>
      <pc:sldChg chg="modSp add del mod">
        <pc:chgData name="Jenkins NS" userId="8bdba4d2-1367-40cf-ad35-f59b31261896" providerId="ADAL" clId="{BC451CAD-AB15-432C-8122-F1481C2C552D}" dt="2024-02-14T13:39:11.484" v="380" actId="20577"/>
        <pc:sldMkLst>
          <pc:docMk/>
          <pc:sldMk cId="101198574" sldId="1611"/>
        </pc:sldMkLst>
        <pc:spChg chg="mod">
          <ac:chgData name="Jenkins NS" userId="8bdba4d2-1367-40cf-ad35-f59b31261896" providerId="ADAL" clId="{BC451CAD-AB15-432C-8122-F1481C2C552D}" dt="2024-02-14T13:39:11.484" v="380" actId="20577"/>
          <ac:spMkLst>
            <pc:docMk/>
            <pc:sldMk cId="101198574" sldId="1611"/>
            <ac:spMk id="3" creationId="{08A730E7-2ED6-4ED5-9BAD-E4C7CBB19AF6}"/>
          </ac:spMkLst>
        </pc:spChg>
      </pc:sldChg>
      <pc:sldChg chg="modSp mod">
        <pc:chgData name="Jenkins NS" userId="8bdba4d2-1367-40cf-ad35-f59b31261896" providerId="ADAL" clId="{BC451CAD-AB15-432C-8122-F1481C2C552D}" dt="2024-02-06T09:24:15.876" v="0"/>
        <pc:sldMkLst>
          <pc:docMk/>
          <pc:sldMk cId="1359081573" sldId="1758"/>
        </pc:sldMkLst>
        <pc:spChg chg="mod">
          <ac:chgData name="Jenkins NS" userId="8bdba4d2-1367-40cf-ad35-f59b31261896" providerId="ADAL" clId="{BC451CAD-AB15-432C-8122-F1481C2C552D}" dt="2024-02-06T09:24:15.876" v="0"/>
          <ac:spMkLst>
            <pc:docMk/>
            <pc:sldMk cId="1359081573" sldId="1758"/>
            <ac:spMk id="17" creationId="{A0771197-DA73-4FF4-A8C4-A27AFF944F66}"/>
          </ac:spMkLst>
        </pc:spChg>
      </pc:sldChg>
      <pc:sldChg chg="addSp delSp modSp mod">
        <pc:chgData name="Jenkins NS" userId="8bdba4d2-1367-40cf-ad35-f59b31261896" providerId="ADAL" clId="{BC451CAD-AB15-432C-8122-F1481C2C552D}" dt="2024-02-06T10:58:10.664" v="225" actId="20577"/>
        <pc:sldMkLst>
          <pc:docMk/>
          <pc:sldMk cId="4244671936" sldId="1778"/>
        </pc:sldMkLst>
        <pc:spChg chg="add mod">
          <ac:chgData name="Jenkins NS" userId="8bdba4d2-1367-40cf-ad35-f59b31261896" providerId="ADAL" clId="{BC451CAD-AB15-432C-8122-F1481C2C552D}" dt="2024-02-06T09:25:32.902" v="13" actId="571"/>
          <ac:spMkLst>
            <pc:docMk/>
            <pc:sldMk cId="4244671936" sldId="1778"/>
            <ac:spMk id="2" creationId="{394C8F21-F8BB-6053-9B4F-33467271E6F7}"/>
          </ac:spMkLst>
        </pc:spChg>
        <pc:spChg chg="mod">
          <ac:chgData name="Jenkins NS" userId="8bdba4d2-1367-40cf-ad35-f59b31261896" providerId="ADAL" clId="{BC451CAD-AB15-432C-8122-F1481C2C552D}" dt="2024-02-06T09:25:57.146" v="60" actId="1035"/>
          <ac:spMkLst>
            <pc:docMk/>
            <pc:sldMk cId="4244671936" sldId="1778"/>
            <ac:spMk id="5" creationId="{B03624D5-1776-2E9A-4D74-4BC4B2860C29}"/>
          </ac:spMkLst>
        </pc:spChg>
        <pc:spChg chg="mod">
          <ac:chgData name="Jenkins NS" userId="8bdba4d2-1367-40cf-ad35-f59b31261896" providerId="ADAL" clId="{BC451CAD-AB15-432C-8122-F1481C2C552D}" dt="2024-02-06T09:25:57.146" v="60" actId="1035"/>
          <ac:spMkLst>
            <pc:docMk/>
            <pc:sldMk cId="4244671936" sldId="1778"/>
            <ac:spMk id="6" creationId="{1BCDC14E-414E-FBC8-DA9F-63936C312029}"/>
          </ac:spMkLst>
        </pc:spChg>
        <pc:spChg chg="add del mod">
          <ac:chgData name="Jenkins NS" userId="8bdba4d2-1367-40cf-ad35-f59b31261896" providerId="ADAL" clId="{BC451CAD-AB15-432C-8122-F1481C2C552D}" dt="2024-02-06T10:58:10.664" v="225" actId="20577"/>
          <ac:spMkLst>
            <pc:docMk/>
            <pc:sldMk cId="4244671936" sldId="1778"/>
            <ac:spMk id="12" creationId="{89B5DD2D-44DD-3C89-D9A0-2EDA6648DA87}"/>
          </ac:spMkLst>
        </pc:spChg>
        <pc:spChg chg="mod">
          <ac:chgData name="Jenkins NS" userId="8bdba4d2-1367-40cf-ad35-f59b31261896" providerId="ADAL" clId="{BC451CAD-AB15-432C-8122-F1481C2C552D}" dt="2024-02-06T09:26:05.203" v="62" actId="1076"/>
          <ac:spMkLst>
            <pc:docMk/>
            <pc:sldMk cId="4244671936" sldId="1778"/>
            <ac:spMk id="14" creationId="{21FED3F1-D3F4-3517-8522-3100CB7495C7}"/>
          </ac:spMkLst>
        </pc:spChg>
        <pc:spChg chg="mod">
          <ac:chgData name="Jenkins NS" userId="8bdba4d2-1367-40cf-ad35-f59b31261896" providerId="ADAL" clId="{BC451CAD-AB15-432C-8122-F1481C2C552D}" dt="2024-02-06T09:26:05.203" v="62" actId="1076"/>
          <ac:spMkLst>
            <pc:docMk/>
            <pc:sldMk cId="4244671936" sldId="1778"/>
            <ac:spMk id="15" creationId="{DEF9CF0B-2995-2EE5-CD43-789968BA3F96}"/>
          </ac:spMkLst>
        </pc:spChg>
        <pc:spChg chg="add mod">
          <ac:chgData name="Jenkins NS" userId="8bdba4d2-1367-40cf-ad35-f59b31261896" providerId="ADAL" clId="{BC451CAD-AB15-432C-8122-F1481C2C552D}" dt="2024-02-06T09:26:05.203" v="62" actId="1076"/>
          <ac:spMkLst>
            <pc:docMk/>
            <pc:sldMk cId="4244671936" sldId="1778"/>
            <ac:spMk id="16" creationId="{4B65A26A-6988-4126-8B2B-A6A3A429ED95}"/>
          </ac:spMkLst>
        </pc:spChg>
        <pc:spChg chg="add del">
          <ac:chgData name="Jenkins NS" userId="8bdba4d2-1367-40cf-ad35-f59b31261896" providerId="ADAL" clId="{BC451CAD-AB15-432C-8122-F1481C2C552D}" dt="2024-02-06T10:57:27.620" v="220" actId="478"/>
          <ac:spMkLst>
            <pc:docMk/>
            <pc:sldMk cId="4244671936" sldId="1778"/>
            <ac:spMk id="17" creationId="{CE9DA3D7-EF40-6B09-8474-71DA0C07F74A}"/>
          </ac:spMkLst>
        </pc:spChg>
        <pc:spChg chg="add del">
          <ac:chgData name="Jenkins NS" userId="8bdba4d2-1367-40cf-ad35-f59b31261896" providerId="ADAL" clId="{BC451CAD-AB15-432C-8122-F1481C2C552D}" dt="2024-02-06T10:57:27.620" v="220" actId="478"/>
          <ac:spMkLst>
            <pc:docMk/>
            <pc:sldMk cId="4244671936" sldId="1778"/>
            <ac:spMk id="18" creationId="{609FA81A-132C-EA97-663B-06020945FE71}"/>
          </ac:spMkLst>
        </pc:spChg>
        <pc:spChg chg="del mod">
          <ac:chgData name="Jenkins NS" userId="8bdba4d2-1367-40cf-ad35-f59b31261896" providerId="ADAL" clId="{BC451CAD-AB15-432C-8122-F1481C2C552D}" dt="2024-02-06T09:25:41.485" v="14" actId="21"/>
          <ac:spMkLst>
            <pc:docMk/>
            <pc:sldMk cId="4244671936" sldId="1778"/>
            <ac:spMk id="58" creationId="{4B65A26A-6988-4126-8B2B-A6A3A429ED95}"/>
          </ac:spMkLst>
        </pc:spChg>
        <pc:spChg chg="mod">
          <ac:chgData name="Jenkins NS" userId="8bdba4d2-1367-40cf-ad35-f59b31261896" providerId="ADAL" clId="{BC451CAD-AB15-432C-8122-F1481C2C552D}" dt="2024-02-06T09:25:57.146" v="60" actId="1035"/>
          <ac:spMkLst>
            <pc:docMk/>
            <pc:sldMk cId="4244671936" sldId="1778"/>
            <ac:spMk id="59" creationId="{6F569157-4C32-45F5-86AD-3B5D033C2839}"/>
          </ac:spMkLst>
        </pc:spChg>
        <pc:spChg chg="mod">
          <ac:chgData name="Jenkins NS" userId="8bdba4d2-1367-40cf-ad35-f59b31261896" providerId="ADAL" clId="{BC451CAD-AB15-432C-8122-F1481C2C552D}" dt="2024-02-06T09:25:27.364" v="11" actId="1076"/>
          <ac:spMkLst>
            <pc:docMk/>
            <pc:sldMk cId="4244671936" sldId="1778"/>
            <ac:spMk id="65" creationId="{BADB56CB-B8AF-4635-B75F-23DE2BB772A8}"/>
          </ac:spMkLst>
        </pc:spChg>
        <pc:grpChg chg="mod">
          <ac:chgData name="Jenkins NS" userId="8bdba4d2-1367-40cf-ad35-f59b31261896" providerId="ADAL" clId="{BC451CAD-AB15-432C-8122-F1481C2C552D}" dt="2024-02-06T09:25:57.146" v="60" actId="1035"/>
          <ac:grpSpMkLst>
            <pc:docMk/>
            <pc:sldMk cId="4244671936" sldId="1778"/>
            <ac:grpSpMk id="4" creationId="{9282A6DA-CF21-3CC0-E8CC-C91FDD37C42D}"/>
          </ac:grpSpMkLst>
        </pc:grpChg>
        <pc:grpChg chg="del">
          <ac:chgData name="Jenkins NS" userId="8bdba4d2-1367-40cf-ad35-f59b31261896" providerId="ADAL" clId="{BC451CAD-AB15-432C-8122-F1481C2C552D}" dt="2024-02-06T09:25:41.485" v="14" actId="21"/>
          <ac:grpSpMkLst>
            <pc:docMk/>
            <pc:sldMk cId="4244671936" sldId="1778"/>
            <ac:grpSpMk id="7" creationId="{EDCD6AA9-9916-DAD0-9DF7-32E8E82D9896}"/>
          </ac:grpSpMkLst>
        </pc:grpChg>
        <pc:grpChg chg="add mod">
          <ac:chgData name="Jenkins NS" userId="8bdba4d2-1367-40cf-ad35-f59b31261896" providerId="ADAL" clId="{BC451CAD-AB15-432C-8122-F1481C2C552D}" dt="2024-02-06T09:26:05.203" v="62" actId="1076"/>
          <ac:grpSpMkLst>
            <pc:docMk/>
            <pc:sldMk cId="4244671936" sldId="1778"/>
            <ac:grpSpMk id="13" creationId="{EDCD6AA9-9916-DAD0-9DF7-32E8E82D9896}"/>
          </ac:grpSpMkLst>
        </pc:grpChg>
        <pc:picChg chg="add mod">
          <ac:chgData name="Jenkins NS" userId="8bdba4d2-1367-40cf-ad35-f59b31261896" providerId="ADAL" clId="{BC451CAD-AB15-432C-8122-F1481C2C552D}" dt="2024-02-06T09:25:32.902" v="13" actId="571"/>
          <ac:picMkLst>
            <pc:docMk/>
            <pc:sldMk cId="4244671936" sldId="1778"/>
            <ac:picMk id="10" creationId="{8083D63B-791D-01BF-7195-4361568ED423}"/>
          </ac:picMkLst>
        </pc:picChg>
        <pc:picChg chg="add del">
          <ac:chgData name="Jenkins NS" userId="8bdba4d2-1367-40cf-ad35-f59b31261896" providerId="ADAL" clId="{BC451CAD-AB15-432C-8122-F1481C2C552D}" dt="2024-02-06T10:57:27.620" v="220" actId="478"/>
          <ac:picMkLst>
            <pc:docMk/>
            <pc:sldMk cId="4244671936" sldId="1778"/>
            <ac:picMk id="19" creationId="{E09D6E52-CCA3-4FFE-94C7-63EC27B0082E}"/>
          </ac:picMkLst>
        </pc:picChg>
        <pc:picChg chg="add mod">
          <ac:chgData name="Jenkins NS" userId="8bdba4d2-1367-40cf-ad35-f59b31261896" providerId="ADAL" clId="{BC451CAD-AB15-432C-8122-F1481C2C552D}" dt="2024-02-06T09:26:05.203" v="62" actId="1076"/>
          <ac:picMkLst>
            <pc:docMk/>
            <pc:sldMk cId="4244671936" sldId="1778"/>
            <ac:picMk id="20" creationId="{C7668556-0736-49BB-8294-3644EC928912}"/>
          </ac:picMkLst>
        </pc:picChg>
        <pc:picChg chg="del">
          <ac:chgData name="Jenkins NS" userId="8bdba4d2-1367-40cf-ad35-f59b31261896" providerId="ADAL" clId="{BC451CAD-AB15-432C-8122-F1481C2C552D}" dt="2024-02-06T09:25:41.485" v="14" actId="21"/>
          <ac:picMkLst>
            <pc:docMk/>
            <pc:sldMk cId="4244671936" sldId="1778"/>
            <ac:picMk id="80" creationId="{C7668556-0736-49BB-8294-3644EC928912}"/>
          </ac:picMkLst>
        </pc:picChg>
        <pc:picChg chg="mod">
          <ac:chgData name="Jenkins NS" userId="8bdba4d2-1367-40cf-ad35-f59b31261896" providerId="ADAL" clId="{BC451CAD-AB15-432C-8122-F1481C2C552D}" dt="2024-02-06T09:25:57.146" v="60" actId="1035"/>
          <ac:picMkLst>
            <pc:docMk/>
            <pc:sldMk cId="4244671936" sldId="1778"/>
            <ac:picMk id="81" creationId="{672CB9BB-29FA-49D9-924B-C2AF2D61EBE7}"/>
          </ac:picMkLst>
        </pc:picChg>
      </pc:sldChg>
      <pc:sldChg chg="addSp delSp modSp mod">
        <pc:chgData name="Jenkins NS" userId="8bdba4d2-1367-40cf-ad35-f59b31261896" providerId="ADAL" clId="{BC451CAD-AB15-432C-8122-F1481C2C552D}" dt="2024-02-06T10:57:07.628" v="215" actId="14100"/>
        <pc:sldMkLst>
          <pc:docMk/>
          <pc:sldMk cId="3053948728" sldId="1788"/>
        </pc:sldMkLst>
        <pc:picChg chg="del">
          <ac:chgData name="Jenkins NS" userId="8bdba4d2-1367-40cf-ad35-f59b31261896" providerId="ADAL" clId="{BC451CAD-AB15-432C-8122-F1481C2C552D}" dt="2024-02-06T10:56:58.908" v="211" actId="478"/>
          <ac:picMkLst>
            <pc:docMk/>
            <pc:sldMk cId="3053948728" sldId="1788"/>
            <ac:picMk id="4" creationId="{ED18C352-7246-D34D-78EA-4C5E48892CA4}"/>
          </ac:picMkLst>
        </pc:picChg>
        <pc:picChg chg="del">
          <ac:chgData name="Jenkins NS" userId="8bdba4d2-1367-40cf-ad35-f59b31261896" providerId="ADAL" clId="{BC451CAD-AB15-432C-8122-F1481C2C552D}" dt="2024-02-06T10:56:58.908" v="211" actId="478"/>
          <ac:picMkLst>
            <pc:docMk/>
            <pc:sldMk cId="3053948728" sldId="1788"/>
            <ac:picMk id="5" creationId="{F433EBD7-179B-A88F-8A12-EE69C9DC5E97}"/>
          </ac:picMkLst>
        </pc:picChg>
        <pc:picChg chg="del">
          <ac:chgData name="Jenkins NS" userId="8bdba4d2-1367-40cf-ad35-f59b31261896" providerId="ADAL" clId="{BC451CAD-AB15-432C-8122-F1481C2C552D}" dt="2024-02-06T10:56:58.908" v="211" actId="478"/>
          <ac:picMkLst>
            <pc:docMk/>
            <pc:sldMk cId="3053948728" sldId="1788"/>
            <ac:picMk id="6" creationId="{87FFD60D-7AA1-4190-6BE2-66C068F02EE6}"/>
          </ac:picMkLst>
        </pc:picChg>
        <pc:picChg chg="del">
          <ac:chgData name="Jenkins NS" userId="8bdba4d2-1367-40cf-ad35-f59b31261896" providerId="ADAL" clId="{BC451CAD-AB15-432C-8122-F1481C2C552D}" dt="2024-02-06T10:56:58.908" v="211" actId="478"/>
          <ac:picMkLst>
            <pc:docMk/>
            <pc:sldMk cId="3053948728" sldId="1788"/>
            <ac:picMk id="7" creationId="{0688F7BE-5C41-76CE-56D2-BFE70D4EB01E}"/>
          </ac:picMkLst>
        </pc:picChg>
        <pc:picChg chg="del">
          <ac:chgData name="Jenkins NS" userId="8bdba4d2-1367-40cf-ad35-f59b31261896" providerId="ADAL" clId="{BC451CAD-AB15-432C-8122-F1481C2C552D}" dt="2024-02-06T10:56:58.908" v="211" actId="478"/>
          <ac:picMkLst>
            <pc:docMk/>
            <pc:sldMk cId="3053948728" sldId="1788"/>
            <ac:picMk id="8" creationId="{E5102353-AE3C-A5D6-B10D-CD1B935645A0}"/>
          </ac:picMkLst>
        </pc:picChg>
        <pc:picChg chg="add mod">
          <ac:chgData name="Jenkins NS" userId="8bdba4d2-1367-40cf-ad35-f59b31261896" providerId="ADAL" clId="{BC451CAD-AB15-432C-8122-F1481C2C552D}" dt="2024-02-06T10:57:07.628" v="215" actId="14100"/>
          <ac:picMkLst>
            <pc:docMk/>
            <pc:sldMk cId="3053948728" sldId="1788"/>
            <ac:picMk id="10" creationId="{AD8E3E84-2F12-A990-A0EF-F34301969FC9}"/>
          </ac:picMkLst>
        </pc:picChg>
        <pc:picChg chg="del">
          <ac:chgData name="Jenkins NS" userId="8bdba4d2-1367-40cf-ad35-f59b31261896" providerId="ADAL" clId="{BC451CAD-AB15-432C-8122-F1481C2C552D}" dt="2024-02-06T10:56:58.908" v="211" actId="478"/>
          <ac:picMkLst>
            <pc:docMk/>
            <pc:sldMk cId="3053948728" sldId="1788"/>
            <ac:picMk id="13" creationId="{05AE7E23-BCE1-A6DD-0B28-266F548FDABF}"/>
          </ac:picMkLst>
        </pc:picChg>
      </pc:sldChg>
      <pc:sldChg chg="del">
        <pc:chgData name="Jenkins NS" userId="8bdba4d2-1367-40cf-ad35-f59b31261896" providerId="ADAL" clId="{BC451CAD-AB15-432C-8122-F1481C2C552D}" dt="2024-02-06T20:29:44.648" v="290" actId="2696"/>
        <pc:sldMkLst>
          <pc:docMk/>
          <pc:sldMk cId="1719267613" sldId="1790"/>
        </pc:sldMkLst>
      </pc:sldChg>
      <pc:sldChg chg="add ord">
        <pc:chgData name="Jenkins NS" userId="8bdba4d2-1367-40cf-ad35-f59b31261896" providerId="ADAL" clId="{BC451CAD-AB15-432C-8122-F1481C2C552D}" dt="2024-02-06T20:53:45.949" v="368"/>
        <pc:sldMkLst>
          <pc:docMk/>
          <pc:sldMk cId="3392342335" sldId="1790"/>
        </pc:sldMkLst>
      </pc:sldChg>
      <pc:sldChg chg="addSp delSp modSp new mod">
        <pc:chgData name="Jenkins NS" userId="8bdba4d2-1367-40cf-ad35-f59b31261896" providerId="ADAL" clId="{BC451CAD-AB15-432C-8122-F1481C2C552D}" dt="2024-02-06T09:44:50.110" v="143" actId="20577"/>
        <pc:sldMkLst>
          <pc:docMk/>
          <pc:sldMk cId="2524956294" sldId="1792"/>
        </pc:sldMkLst>
        <pc:spChg chg="mod">
          <ac:chgData name="Jenkins NS" userId="8bdba4d2-1367-40cf-ad35-f59b31261896" providerId="ADAL" clId="{BC451CAD-AB15-432C-8122-F1481C2C552D}" dt="2024-02-06T09:28:32.060" v="98" actId="14100"/>
          <ac:spMkLst>
            <pc:docMk/>
            <pc:sldMk cId="2524956294" sldId="1792"/>
            <ac:spMk id="2" creationId="{30AE191B-073E-2340-B8D1-5E60FAE0690C}"/>
          </ac:spMkLst>
        </pc:spChg>
        <pc:spChg chg="add mod">
          <ac:chgData name="Jenkins NS" userId="8bdba4d2-1367-40cf-ad35-f59b31261896" providerId="ADAL" clId="{BC451CAD-AB15-432C-8122-F1481C2C552D}" dt="2024-02-06T09:44:50.110" v="143" actId="20577"/>
          <ac:spMkLst>
            <pc:docMk/>
            <pc:sldMk cId="2524956294" sldId="1792"/>
            <ac:spMk id="8" creationId="{1B34E3EC-51E1-CBFF-2AC3-937E8639DB07}"/>
          </ac:spMkLst>
        </pc:spChg>
        <pc:graphicFrameChg chg="add del mod modGraphic">
          <ac:chgData name="Jenkins NS" userId="8bdba4d2-1367-40cf-ad35-f59b31261896" providerId="ADAL" clId="{BC451CAD-AB15-432C-8122-F1481C2C552D}" dt="2024-02-06T09:31:15.306" v="110" actId="478"/>
          <ac:graphicFrameMkLst>
            <pc:docMk/>
            <pc:sldMk cId="2524956294" sldId="1792"/>
            <ac:graphicFrameMk id="4" creationId="{C360C593-CC4B-ED95-B6A3-917F5C634F5C}"/>
          </ac:graphicFrameMkLst>
        </pc:graphicFrameChg>
        <pc:picChg chg="add del mod">
          <ac:chgData name="Jenkins NS" userId="8bdba4d2-1367-40cf-ad35-f59b31261896" providerId="ADAL" clId="{BC451CAD-AB15-432C-8122-F1481C2C552D}" dt="2024-02-06T09:26:42.553" v="68" actId="478"/>
          <ac:picMkLst>
            <pc:docMk/>
            <pc:sldMk cId="2524956294" sldId="1792"/>
            <ac:picMk id="3" creationId="{7BB41D53-1977-4CDA-F284-2CC4365F3959}"/>
          </ac:picMkLst>
        </pc:picChg>
        <pc:picChg chg="add mod">
          <ac:chgData name="Jenkins NS" userId="8bdba4d2-1367-40cf-ad35-f59b31261896" providerId="ADAL" clId="{BC451CAD-AB15-432C-8122-F1481C2C552D}" dt="2024-02-06T09:31:20.998" v="111" actId="1076"/>
          <ac:picMkLst>
            <pc:docMk/>
            <pc:sldMk cId="2524956294" sldId="1792"/>
            <ac:picMk id="6" creationId="{F05CC519-87BD-6ADB-9980-87E8A8262F9F}"/>
          </ac:picMkLst>
        </pc:picChg>
      </pc:sldChg>
      <pc:sldChg chg="addSp delSp modSp add mod">
        <pc:chgData name="Jenkins NS" userId="8bdba4d2-1367-40cf-ad35-f59b31261896" providerId="ADAL" clId="{BC451CAD-AB15-432C-8122-F1481C2C552D}" dt="2024-02-06T09:45:25.687" v="156"/>
        <pc:sldMkLst>
          <pc:docMk/>
          <pc:sldMk cId="276751709" sldId="1793"/>
        </pc:sldMkLst>
        <pc:spChg chg="mod">
          <ac:chgData name="Jenkins NS" userId="8bdba4d2-1367-40cf-ad35-f59b31261896" providerId="ADAL" clId="{BC451CAD-AB15-432C-8122-F1481C2C552D}" dt="2024-02-06T09:28:53.834" v="104" actId="20577"/>
          <ac:spMkLst>
            <pc:docMk/>
            <pc:sldMk cId="276751709" sldId="1793"/>
            <ac:spMk id="2" creationId="{30AE191B-073E-2340-B8D1-5E60FAE0690C}"/>
          </ac:spMkLst>
        </pc:spChg>
        <pc:spChg chg="add mod">
          <ac:chgData name="Jenkins NS" userId="8bdba4d2-1367-40cf-ad35-f59b31261896" providerId="ADAL" clId="{BC451CAD-AB15-432C-8122-F1481C2C552D}" dt="2024-02-06T09:45:25.687" v="156"/>
          <ac:spMkLst>
            <pc:docMk/>
            <pc:sldMk cId="276751709" sldId="1793"/>
            <ac:spMk id="6" creationId="{6C366B9C-240C-C99D-1BF9-F4455302C99C}"/>
          </ac:spMkLst>
        </pc:spChg>
        <pc:graphicFrameChg chg="del">
          <ac:chgData name="Jenkins NS" userId="8bdba4d2-1367-40cf-ad35-f59b31261896" providerId="ADAL" clId="{BC451CAD-AB15-432C-8122-F1481C2C552D}" dt="2024-02-06T09:29:39.870" v="105" actId="478"/>
          <ac:graphicFrameMkLst>
            <pc:docMk/>
            <pc:sldMk cId="276751709" sldId="1793"/>
            <ac:graphicFrameMk id="4" creationId="{C360C593-CC4B-ED95-B6A3-917F5C634F5C}"/>
          </ac:graphicFrameMkLst>
        </pc:graphicFrameChg>
        <pc:picChg chg="add mod">
          <ac:chgData name="Jenkins NS" userId="8bdba4d2-1367-40cf-ad35-f59b31261896" providerId="ADAL" clId="{BC451CAD-AB15-432C-8122-F1481C2C552D}" dt="2024-02-06T09:44:55.207" v="145" actId="1076"/>
          <ac:picMkLst>
            <pc:docMk/>
            <pc:sldMk cId="276751709" sldId="1793"/>
            <ac:picMk id="5" creationId="{C250B201-F8BD-4E17-AFD5-3ACF0354531D}"/>
          </ac:picMkLst>
        </pc:picChg>
      </pc:sldChg>
      <pc:sldChg chg="addSp delSp modSp add mod">
        <pc:chgData name="Jenkins NS" userId="8bdba4d2-1367-40cf-ad35-f59b31261896" providerId="ADAL" clId="{BC451CAD-AB15-432C-8122-F1481C2C552D}" dt="2024-02-06T09:58:16.818" v="173"/>
        <pc:sldMkLst>
          <pc:docMk/>
          <pc:sldMk cId="4894614" sldId="1794"/>
        </pc:sldMkLst>
        <pc:spChg chg="mod">
          <ac:chgData name="Jenkins NS" userId="8bdba4d2-1367-40cf-ad35-f59b31261896" providerId="ADAL" clId="{BC451CAD-AB15-432C-8122-F1481C2C552D}" dt="2024-02-06T09:57:36.756" v="164" actId="20577"/>
          <ac:spMkLst>
            <pc:docMk/>
            <pc:sldMk cId="4894614" sldId="1794"/>
            <ac:spMk id="2" creationId="{30AE191B-073E-2340-B8D1-5E60FAE0690C}"/>
          </ac:spMkLst>
        </pc:spChg>
        <pc:spChg chg="mod">
          <ac:chgData name="Jenkins NS" userId="8bdba4d2-1367-40cf-ad35-f59b31261896" providerId="ADAL" clId="{BC451CAD-AB15-432C-8122-F1481C2C552D}" dt="2024-02-06T09:58:16.818" v="173"/>
          <ac:spMkLst>
            <pc:docMk/>
            <pc:sldMk cId="4894614" sldId="1794"/>
            <ac:spMk id="6" creationId="{6C366B9C-240C-C99D-1BF9-F4455302C99C}"/>
          </ac:spMkLst>
        </pc:spChg>
        <pc:picChg chg="add mod">
          <ac:chgData name="Jenkins NS" userId="8bdba4d2-1367-40cf-ad35-f59b31261896" providerId="ADAL" clId="{BC451CAD-AB15-432C-8122-F1481C2C552D}" dt="2024-02-06T09:57:55.129" v="168" actId="1076"/>
          <ac:picMkLst>
            <pc:docMk/>
            <pc:sldMk cId="4894614" sldId="1794"/>
            <ac:picMk id="4" creationId="{EC29A683-AECC-66FC-BCB5-4EA29B7D65F7}"/>
          </ac:picMkLst>
        </pc:picChg>
        <pc:picChg chg="del">
          <ac:chgData name="Jenkins NS" userId="8bdba4d2-1367-40cf-ad35-f59b31261896" providerId="ADAL" clId="{BC451CAD-AB15-432C-8122-F1481C2C552D}" dt="2024-02-06T09:57:38.303" v="165" actId="478"/>
          <ac:picMkLst>
            <pc:docMk/>
            <pc:sldMk cId="4894614" sldId="1794"/>
            <ac:picMk id="5" creationId="{C250B201-F8BD-4E17-AFD5-3ACF0354531D}"/>
          </ac:picMkLst>
        </pc:picChg>
      </pc:sldChg>
      <pc:sldChg chg="addSp modSp new mod">
        <pc:chgData name="Jenkins NS" userId="8bdba4d2-1367-40cf-ad35-f59b31261896" providerId="ADAL" clId="{BC451CAD-AB15-432C-8122-F1481C2C552D}" dt="2024-02-06T20:09:09.711" v="265" actId="1076"/>
        <pc:sldMkLst>
          <pc:docMk/>
          <pc:sldMk cId="4153566562" sldId="1795"/>
        </pc:sldMkLst>
        <pc:spChg chg="mod">
          <ac:chgData name="Jenkins NS" userId="8bdba4d2-1367-40cf-ad35-f59b31261896" providerId="ADAL" clId="{BC451CAD-AB15-432C-8122-F1481C2C552D}" dt="2024-02-06T10:13:49.819" v="199" actId="20577"/>
          <ac:spMkLst>
            <pc:docMk/>
            <pc:sldMk cId="4153566562" sldId="1795"/>
            <ac:spMk id="2" creationId="{D533AF3B-802A-396E-5B2F-8DBF63F832E5}"/>
          </ac:spMkLst>
        </pc:spChg>
        <pc:spChg chg="add mod">
          <ac:chgData name="Jenkins NS" userId="8bdba4d2-1367-40cf-ad35-f59b31261896" providerId="ADAL" clId="{BC451CAD-AB15-432C-8122-F1481C2C552D}" dt="2024-02-06T20:09:09.711" v="265" actId="1076"/>
          <ac:spMkLst>
            <pc:docMk/>
            <pc:sldMk cId="4153566562" sldId="1795"/>
            <ac:spMk id="5" creationId="{0DF9C7FF-5011-057B-74B0-CD8D2EA3A5C0}"/>
          </ac:spMkLst>
        </pc:spChg>
        <pc:picChg chg="add mod">
          <ac:chgData name="Jenkins NS" userId="8bdba4d2-1367-40cf-ad35-f59b31261896" providerId="ADAL" clId="{BC451CAD-AB15-432C-8122-F1481C2C552D}" dt="2024-02-06T10:13:56.148" v="201" actId="14100"/>
          <ac:picMkLst>
            <pc:docMk/>
            <pc:sldMk cId="4153566562" sldId="1795"/>
            <ac:picMk id="4" creationId="{B54985AE-9EB2-0160-6E1C-E5C86EDD85CB}"/>
          </ac:picMkLst>
        </pc:picChg>
      </pc:sldChg>
      <pc:sldChg chg="addSp delSp modSp add mod">
        <pc:chgData name="Jenkins NS" userId="8bdba4d2-1367-40cf-ad35-f59b31261896" providerId="ADAL" clId="{BC451CAD-AB15-432C-8122-F1481C2C552D}" dt="2024-02-06T20:09:20.853" v="269" actId="12"/>
        <pc:sldMkLst>
          <pc:docMk/>
          <pc:sldMk cId="3774154407" sldId="1796"/>
        </pc:sldMkLst>
        <pc:spChg chg="mod">
          <ac:chgData name="Jenkins NS" userId="8bdba4d2-1367-40cf-ad35-f59b31261896" providerId="ADAL" clId="{BC451CAD-AB15-432C-8122-F1481C2C552D}" dt="2024-02-06T20:09:07.643" v="264" actId="20577"/>
          <ac:spMkLst>
            <pc:docMk/>
            <pc:sldMk cId="3774154407" sldId="1796"/>
            <ac:spMk id="2" creationId="{D533AF3B-802A-396E-5B2F-8DBF63F832E5}"/>
          </ac:spMkLst>
        </pc:spChg>
        <pc:spChg chg="add mod">
          <ac:chgData name="Jenkins NS" userId="8bdba4d2-1367-40cf-ad35-f59b31261896" providerId="ADAL" clId="{BC451CAD-AB15-432C-8122-F1481C2C552D}" dt="2024-02-06T20:09:20.853" v="269" actId="12"/>
          <ac:spMkLst>
            <pc:docMk/>
            <pc:sldMk cId="3774154407" sldId="1796"/>
            <ac:spMk id="3" creationId="{9A48D694-720C-7390-4EC6-F876CD9B58BA}"/>
          </ac:spMkLst>
        </pc:spChg>
        <pc:spChg chg="del">
          <ac:chgData name="Jenkins NS" userId="8bdba4d2-1367-40cf-ad35-f59b31261896" providerId="ADAL" clId="{BC451CAD-AB15-432C-8122-F1481C2C552D}" dt="2024-02-06T20:08:59.963" v="242" actId="478"/>
          <ac:spMkLst>
            <pc:docMk/>
            <pc:sldMk cId="3774154407" sldId="1796"/>
            <ac:spMk id="5" creationId="{0DF9C7FF-5011-057B-74B0-CD8D2EA3A5C0}"/>
          </ac:spMkLst>
        </pc:spChg>
        <pc:picChg chg="del">
          <ac:chgData name="Jenkins NS" userId="8bdba4d2-1367-40cf-ad35-f59b31261896" providerId="ADAL" clId="{BC451CAD-AB15-432C-8122-F1481C2C552D}" dt="2024-02-06T20:08:58.612" v="241" actId="478"/>
          <ac:picMkLst>
            <pc:docMk/>
            <pc:sldMk cId="3774154407" sldId="1796"/>
            <ac:picMk id="4" creationId="{B54985AE-9EB2-0160-6E1C-E5C86EDD85CB}"/>
          </ac:picMkLst>
        </pc:picChg>
      </pc:sldChg>
      <pc:sldChg chg="addSp delSp modSp new mod">
        <pc:chgData name="Jenkins NS" userId="8bdba4d2-1367-40cf-ad35-f59b31261896" providerId="ADAL" clId="{BC451CAD-AB15-432C-8122-F1481C2C552D}" dt="2024-02-06T20:19:09.843" v="274" actId="14100"/>
        <pc:sldMkLst>
          <pc:docMk/>
          <pc:sldMk cId="2521884581" sldId="1797"/>
        </pc:sldMkLst>
        <pc:spChg chg="del">
          <ac:chgData name="Jenkins NS" userId="8bdba4d2-1367-40cf-ad35-f59b31261896" providerId="ADAL" clId="{BC451CAD-AB15-432C-8122-F1481C2C552D}" dt="2024-02-06T20:19:02.433" v="271" actId="478"/>
          <ac:spMkLst>
            <pc:docMk/>
            <pc:sldMk cId="2521884581" sldId="1797"/>
            <ac:spMk id="2" creationId="{9424BD8D-73DA-B96A-B77F-F7D59346A43B}"/>
          </ac:spMkLst>
        </pc:spChg>
        <pc:picChg chg="add mod">
          <ac:chgData name="Jenkins NS" userId="8bdba4d2-1367-40cf-ad35-f59b31261896" providerId="ADAL" clId="{BC451CAD-AB15-432C-8122-F1481C2C552D}" dt="2024-02-06T20:19:09.843" v="274" actId="14100"/>
          <ac:picMkLst>
            <pc:docMk/>
            <pc:sldMk cId="2521884581" sldId="1797"/>
            <ac:picMk id="1026" creationId="{B7B07E2A-5B74-73B8-8744-F238F108CF12}"/>
          </ac:picMkLst>
        </pc:picChg>
      </pc:sldChg>
      <pc:sldChg chg="addSp delSp modSp new mod ord">
        <pc:chgData name="Jenkins NS" userId="8bdba4d2-1367-40cf-ad35-f59b31261896" providerId="ADAL" clId="{BC451CAD-AB15-432C-8122-F1481C2C552D}" dt="2024-02-06T20:34:01.366" v="300"/>
        <pc:sldMkLst>
          <pc:docMk/>
          <pc:sldMk cId="44559756" sldId="1798"/>
        </pc:sldMkLst>
        <pc:spChg chg="del">
          <ac:chgData name="Jenkins NS" userId="8bdba4d2-1367-40cf-ad35-f59b31261896" providerId="ADAL" clId="{BC451CAD-AB15-432C-8122-F1481C2C552D}" dt="2024-02-06T20:19:49.122" v="276" actId="478"/>
          <ac:spMkLst>
            <pc:docMk/>
            <pc:sldMk cId="44559756" sldId="1798"/>
            <ac:spMk id="2" creationId="{0DD1660E-BD5B-36F4-112F-0BFC8B0DD722}"/>
          </ac:spMkLst>
        </pc:spChg>
        <pc:picChg chg="add mod">
          <ac:chgData name="Jenkins NS" userId="8bdba4d2-1367-40cf-ad35-f59b31261896" providerId="ADAL" clId="{BC451CAD-AB15-432C-8122-F1481C2C552D}" dt="2024-02-06T20:19:56.907" v="280" actId="1076"/>
          <ac:picMkLst>
            <pc:docMk/>
            <pc:sldMk cId="44559756" sldId="1798"/>
            <ac:picMk id="2050" creationId="{88CDAFCF-9C20-8168-FEA4-0D3E20077B71}"/>
          </ac:picMkLst>
        </pc:picChg>
      </pc:sldChg>
      <pc:sldChg chg="addSp delSp new mod ord">
        <pc:chgData name="Jenkins NS" userId="8bdba4d2-1367-40cf-ad35-f59b31261896" providerId="ADAL" clId="{BC451CAD-AB15-432C-8122-F1481C2C552D}" dt="2024-02-06T20:45:52.619" v="336"/>
        <pc:sldMkLst>
          <pc:docMk/>
          <pc:sldMk cId="3926227788" sldId="1799"/>
        </pc:sldMkLst>
        <pc:spChg chg="del">
          <ac:chgData name="Jenkins NS" userId="8bdba4d2-1367-40cf-ad35-f59b31261896" providerId="ADAL" clId="{BC451CAD-AB15-432C-8122-F1481C2C552D}" dt="2024-02-06T20:28:47.703" v="282" actId="478"/>
          <ac:spMkLst>
            <pc:docMk/>
            <pc:sldMk cId="3926227788" sldId="1799"/>
            <ac:spMk id="2" creationId="{5EC4E0E3-3AAC-E7BD-1772-4E9859BDBD30}"/>
          </ac:spMkLst>
        </pc:spChg>
        <pc:picChg chg="add">
          <ac:chgData name="Jenkins NS" userId="8bdba4d2-1367-40cf-ad35-f59b31261896" providerId="ADAL" clId="{BC451CAD-AB15-432C-8122-F1481C2C552D}" dt="2024-02-06T20:28:47.996" v="283" actId="22"/>
          <ac:picMkLst>
            <pc:docMk/>
            <pc:sldMk cId="3926227788" sldId="1799"/>
            <ac:picMk id="4" creationId="{FC287843-4AD1-72D2-F9B0-505ED211A3C1}"/>
          </ac:picMkLst>
        </pc:picChg>
      </pc:sldChg>
      <pc:sldChg chg="addSp delSp modSp new mod ord">
        <pc:chgData name="Jenkins NS" userId="8bdba4d2-1367-40cf-ad35-f59b31261896" providerId="ADAL" clId="{BC451CAD-AB15-432C-8122-F1481C2C552D}" dt="2024-02-06T20:45:54.751" v="338"/>
        <pc:sldMkLst>
          <pc:docMk/>
          <pc:sldMk cId="2356768783" sldId="1800"/>
        </pc:sldMkLst>
        <pc:spChg chg="del">
          <ac:chgData name="Jenkins NS" userId="8bdba4d2-1367-40cf-ad35-f59b31261896" providerId="ADAL" clId="{BC451CAD-AB15-432C-8122-F1481C2C552D}" dt="2024-02-06T20:29:25.309" v="286" actId="478"/>
          <ac:spMkLst>
            <pc:docMk/>
            <pc:sldMk cId="2356768783" sldId="1800"/>
            <ac:spMk id="2" creationId="{E7396324-984A-495A-9F9E-637795DB2FFC}"/>
          </ac:spMkLst>
        </pc:spChg>
        <pc:picChg chg="add mod">
          <ac:chgData name="Jenkins NS" userId="8bdba4d2-1367-40cf-ad35-f59b31261896" providerId="ADAL" clId="{BC451CAD-AB15-432C-8122-F1481C2C552D}" dt="2024-02-06T20:29:34.035" v="289" actId="1076"/>
          <ac:picMkLst>
            <pc:docMk/>
            <pc:sldMk cId="2356768783" sldId="1800"/>
            <ac:picMk id="4" creationId="{31821AD9-148D-7264-3253-DCC263403FF7}"/>
          </ac:picMkLst>
        </pc:picChg>
      </pc:sldChg>
      <pc:sldChg chg="addSp delSp new mod">
        <pc:chgData name="Jenkins NS" userId="8bdba4d2-1367-40cf-ad35-f59b31261896" providerId="ADAL" clId="{BC451CAD-AB15-432C-8122-F1481C2C552D}" dt="2024-02-06T20:33:07.646" v="296" actId="478"/>
        <pc:sldMkLst>
          <pc:docMk/>
          <pc:sldMk cId="1140225750" sldId="1801"/>
        </pc:sldMkLst>
        <pc:picChg chg="add del">
          <ac:chgData name="Jenkins NS" userId="8bdba4d2-1367-40cf-ad35-f59b31261896" providerId="ADAL" clId="{BC451CAD-AB15-432C-8122-F1481C2C552D}" dt="2024-02-06T20:33:07.646" v="296" actId="478"/>
          <ac:picMkLst>
            <pc:docMk/>
            <pc:sldMk cId="1140225750" sldId="1801"/>
            <ac:picMk id="4" creationId="{B53D8B7C-4F53-F15F-02BE-3E000801F5E0}"/>
          </ac:picMkLst>
        </pc:picChg>
      </pc:sldChg>
      <pc:sldChg chg="addSp modSp new mod">
        <pc:chgData name="Jenkins NS" userId="8bdba4d2-1367-40cf-ad35-f59b31261896" providerId="ADAL" clId="{BC451CAD-AB15-432C-8122-F1481C2C552D}" dt="2024-02-06T20:52:56.756" v="366" actId="20577"/>
        <pc:sldMkLst>
          <pc:docMk/>
          <pc:sldMk cId="3032433839" sldId="1802"/>
        </pc:sldMkLst>
        <pc:spChg chg="mod">
          <ac:chgData name="Jenkins NS" userId="8bdba4d2-1367-40cf-ad35-f59b31261896" providerId="ADAL" clId="{BC451CAD-AB15-432C-8122-F1481C2C552D}" dt="2024-02-06T20:43:48.449" v="314" actId="20577"/>
          <ac:spMkLst>
            <pc:docMk/>
            <pc:sldMk cId="3032433839" sldId="1802"/>
            <ac:spMk id="2" creationId="{02CD8994-2B9A-C6EE-7F44-D2F40042403B}"/>
          </ac:spMkLst>
        </pc:spChg>
        <pc:spChg chg="add mod">
          <ac:chgData name="Jenkins NS" userId="8bdba4d2-1367-40cf-ad35-f59b31261896" providerId="ADAL" clId="{BC451CAD-AB15-432C-8122-F1481C2C552D}" dt="2024-02-06T20:52:56.756" v="366" actId="20577"/>
          <ac:spMkLst>
            <pc:docMk/>
            <pc:sldMk cId="3032433839" sldId="1802"/>
            <ac:spMk id="4" creationId="{EC2E3338-B699-5ECB-B597-8B6570722EE7}"/>
          </ac:spMkLst>
        </pc:spChg>
      </pc:sldChg>
      <pc:sldChg chg="addSp delSp modSp new mod">
        <pc:chgData name="Jenkins NS" userId="8bdba4d2-1367-40cf-ad35-f59b31261896" providerId="ADAL" clId="{BC451CAD-AB15-432C-8122-F1481C2C552D}" dt="2024-02-06T20:50:18.619" v="355"/>
        <pc:sldMkLst>
          <pc:docMk/>
          <pc:sldMk cId="1192578758" sldId="1803"/>
        </pc:sldMkLst>
        <pc:spChg chg="mod">
          <ac:chgData name="Jenkins NS" userId="8bdba4d2-1367-40cf-ad35-f59b31261896" providerId="ADAL" clId="{BC451CAD-AB15-432C-8122-F1481C2C552D}" dt="2024-02-06T20:50:18.619" v="355"/>
          <ac:spMkLst>
            <pc:docMk/>
            <pc:sldMk cId="1192578758" sldId="1803"/>
            <ac:spMk id="2" creationId="{122D9A39-C194-C7C5-81DF-BF5E4E3729A9}"/>
          </ac:spMkLst>
        </pc:spChg>
        <pc:picChg chg="add del">
          <ac:chgData name="Jenkins NS" userId="8bdba4d2-1367-40cf-ad35-f59b31261896" providerId="ADAL" clId="{BC451CAD-AB15-432C-8122-F1481C2C552D}" dt="2024-02-06T20:45:24.023" v="319" actId="21"/>
          <ac:picMkLst>
            <pc:docMk/>
            <pc:sldMk cId="1192578758" sldId="1803"/>
            <ac:picMk id="4" creationId="{DE948337-E8F0-980F-9D25-7C0321FE2D01}"/>
          </ac:picMkLst>
        </pc:picChg>
        <pc:picChg chg="add mod">
          <ac:chgData name="Jenkins NS" userId="8bdba4d2-1367-40cf-ad35-f59b31261896" providerId="ADAL" clId="{BC451CAD-AB15-432C-8122-F1481C2C552D}" dt="2024-02-06T20:48:41.628" v="340" actId="1076"/>
          <ac:picMkLst>
            <pc:docMk/>
            <pc:sldMk cId="1192578758" sldId="1803"/>
            <ac:picMk id="6" creationId="{E7697C30-8671-6F98-D651-F94FFB4D54D6}"/>
          </ac:picMkLst>
        </pc:picChg>
      </pc:sldChg>
      <pc:sldChg chg="addSp modSp new mod">
        <pc:chgData name="Jenkins NS" userId="8bdba4d2-1367-40cf-ad35-f59b31261896" providerId="ADAL" clId="{BC451CAD-AB15-432C-8122-F1481C2C552D}" dt="2024-02-06T20:45:28.495" v="322" actId="1076"/>
        <pc:sldMkLst>
          <pc:docMk/>
          <pc:sldMk cId="3039154538" sldId="1804"/>
        </pc:sldMkLst>
        <pc:spChg chg="mod">
          <ac:chgData name="Jenkins NS" userId="8bdba4d2-1367-40cf-ad35-f59b31261896" providerId="ADAL" clId="{BC451CAD-AB15-432C-8122-F1481C2C552D}" dt="2024-02-06T20:45:18.301" v="318"/>
          <ac:spMkLst>
            <pc:docMk/>
            <pc:sldMk cId="3039154538" sldId="1804"/>
            <ac:spMk id="2" creationId="{04E50E42-C071-BDD5-D108-F55FA5902600}"/>
          </ac:spMkLst>
        </pc:spChg>
        <pc:picChg chg="add mod">
          <ac:chgData name="Jenkins NS" userId="8bdba4d2-1367-40cf-ad35-f59b31261896" providerId="ADAL" clId="{BC451CAD-AB15-432C-8122-F1481C2C552D}" dt="2024-02-06T20:45:28.495" v="322" actId="1076"/>
          <ac:picMkLst>
            <pc:docMk/>
            <pc:sldMk cId="3039154538" sldId="1804"/>
            <ac:picMk id="4" creationId="{DE948337-E8F0-980F-9D25-7C0321FE2D01}"/>
          </ac:picMkLst>
        </pc:picChg>
      </pc:sldChg>
      <pc:sldChg chg="addSp modSp new mod">
        <pc:chgData name="Jenkins NS" userId="8bdba4d2-1367-40cf-ad35-f59b31261896" providerId="ADAL" clId="{BC451CAD-AB15-432C-8122-F1481C2C552D}" dt="2024-02-06T20:50:12.140" v="354"/>
        <pc:sldMkLst>
          <pc:docMk/>
          <pc:sldMk cId="1869590610" sldId="1805"/>
        </pc:sldMkLst>
        <pc:spChg chg="mod">
          <ac:chgData name="Jenkins NS" userId="8bdba4d2-1367-40cf-ad35-f59b31261896" providerId="ADAL" clId="{BC451CAD-AB15-432C-8122-F1481C2C552D}" dt="2024-02-06T20:50:12.140" v="354"/>
          <ac:spMkLst>
            <pc:docMk/>
            <pc:sldMk cId="1869590610" sldId="1805"/>
            <ac:spMk id="2" creationId="{02E88266-322C-F1F5-EFF2-D8E44D8B23B5}"/>
          </ac:spMkLst>
        </pc:spChg>
        <pc:picChg chg="add mod">
          <ac:chgData name="Jenkins NS" userId="8bdba4d2-1367-40cf-ad35-f59b31261896" providerId="ADAL" clId="{BC451CAD-AB15-432C-8122-F1481C2C552D}" dt="2024-02-06T20:49:41.442" v="353" actId="1076"/>
          <ac:picMkLst>
            <pc:docMk/>
            <pc:sldMk cId="1869590610" sldId="1805"/>
            <ac:picMk id="4" creationId="{44977F94-415E-FB4E-0051-F9277BF89FFD}"/>
          </ac:picMkLst>
        </pc:picChg>
      </pc:sldChg>
      <pc:sldChg chg="addSp new">
        <pc:chgData name="Jenkins NS" userId="8bdba4d2-1367-40cf-ad35-f59b31261896" providerId="ADAL" clId="{BC451CAD-AB15-432C-8122-F1481C2C552D}" dt="2024-02-06T20:55:03.061" v="370"/>
        <pc:sldMkLst>
          <pc:docMk/>
          <pc:sldMk cId="3329715961" sldId="1806"/>
        </pc:sldMkLst>
        <pc:picChg chg="add">
          <ac:chgData name="Jenkins NS" userId="8bdba4d2-1367-40cf-ad35-f59b31261896" providerId="ADAL" clId="{BC451CAD-AB15-432C-8122-F1481C2C552D}" dt="2024-02-06T20:55:03.061" v="370"/>
          <ac:picMkLst>
            <pc:docMk/>
            <pc:sldMk cId="3329715961" sldId="1806"/>
            <ac:picMk id="3074" creationId="{F46B8761-AF9B-95CC-4DCB-F0DB86D9CF22}"/>
          </ac:picMkLst>
        </pc:picChg>
      </pc:sldChg>
      <pc:sldMasterChg chg="modSldLayout">
        <pc:chgData name="Jenkins NS" userId="8bdba4d2-1367-40cf-ad35-f59b31261896" providerId="ADAL" clId="{BC451CAD-AB15-432C-8122-F1481C2C552D}" dt="2024-02-06T09:26:54.708" v="78" actId="1037"/>
        <pc:sldMasterMkLst>
          <pc:docMk/>
          <pc:sldMasterMk cId="1881724970" sldId="2147484551"/>
        </pc:sldMasterMkLst>
        <pc:sldLayoutChg chg="addSp modSp mod">
          <pc:chgData name="Jenkins NS" userId="8bdba4d2-1367-40cf-ad35-f59b31261896" providerId="ADAL" clId="{BC451CAD-AB15-432C-8122-F1481C2C552D}" dt="2024-02-06T09:26:54.708" v="78" actId="1037"/>
          <pc:sldLayoutMkLst>
            <pc:docMk/>
            <pc:sldMasterMk cId="1881724970" sldId="2147484551"/>
            <pc:sldLayoutMk cId="2255013099" sldId="2147484774"/>
          </pc:sldLayoutMkLst>
          <pc:picChg chg="add mod">
            <ac:chgData name="Jenkins NS" userId="8bdba4d2-1367-40cf-ad35-f59b31261896" providerId="ADAL" clId="{BC451CAD-AB15-432C-8122-F1481C2C552D}" dt="2024-02-06T09:26:54.708" v="78" actId="1037"/>
            <ac:picMkLst>
              <pc:docMk/>
              <pc:sldMasterMk cId="1881724970" sldId="2147484551"/>
              <pc:sldLayoutMk cId="2255013099" sldId="2147484774"/>
              <ac:picMk id="4" creationId="{D3A11788-D091-47E5-A7A2-5DA98B267F93}"/>
            </ac:picMkLst>
          </pc:picChg>
        </pc:sldLayoutChg>
      </pc:sldMasterChg>
      <pc:sldMasterChg chg="add del addSldLayout delSldLayout">
        <pc:chgData name="Jenkins NS" userId="8bdba4d2-1367-40cf-ad35-f59b31261896" providerId="ADAL" clId="{BC451CAD-AB15-432C-8122-F1481C2C552D}" dt="2024-02-06T11:52:59.185" v="227" actId="2696"/>
        <pc:sldMasterMkLst>
          <pc:docMk/>
          <pc:sldMasterMk cId="166878672" sldId="2147484755"/>
        </pc:sldMasterMkLst>
        <pc:sldLayoutChg chg="add del">
          <pc:chgData name="Jenkins NS" userId="8bdba4d2-1367-40cf-ad35-f59b31261896" providerId="ADAL" clId="{BC451CAD-AB15-432C-8122-F1481C2C552D}" dt="2024-02-06T11:52:59.185" v="227" actId="2696"/>
          <pc:sldLayoutMkLst>
            <pc:docMk/>
            <pc:sldMasterMk cId="166878672" sldId="2147484755"/>
            <pc:sldLayoutMk cId="1881359645" sldId="2147484756"/>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569433802" sldId="2147484757"/>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733234117" sldId="2147484758"/>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972552478" sldId="2147484759"/>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197599771" sldId="2147484760"/>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497034626" sldId="2147484761"/>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632077861" sldId="2147484762"/>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3559113568" sldId="2147484763"/>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094245689" sldId="2147484764"/>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606062748" sldId="2147484765"/>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233888818" sldId="2147484766"/>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20997576" sldId="2147484767"/>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041615206" sldId="2147484768"/>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41298625" sldId="2147484769"/>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676468891" sldId="2147484770"/>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980725945" sldId="2147484771"/>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586345700" sldId="2147484772"/>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335897372" sldId="2147484773"/>
          </pc:sldLayoutMkLst>
        </pc:sldLayoutChg>
      </pc:sldMasterChg>
    </pc:docChg>
  </pc:docChgLst>
  <pc:docChgLst>
    <pc:chgData name="Jenkins NS" userId="8bdba4d2-1367-40cf-ad35-f59b31261896" providerId="ADAL" clId="{A59C368A-A2AB-4CE4-A342-41E79606E400}"/>
    <pc:docChg chg="undo custSel addSld delSld modSld">
      <pc:chgData name="Jenkins NS" userId="8bdba4d2-1367-40cf-ad35-f59b31261896" providerId="ADAL" clId="{A59C368A-A2AB-4CE4-A342-41E79606E400}" dt="2024-04-19T04:38:36.589" v="130" actId="13926"/>
      <pc:docMkLst>
        <pc:docMk/>
      </pc:docMkLst>
      <pc:sldChg chg="modSp add mod modNotesTx">
        <pc:chgData name="Jenkins NS" userId="8bdba4d2-1367-40cf-ad35-f59b31261896" providerId="ADAL" clId="{A59C368A-A2AB-4CE4-A342-41E79606E400}" dt="2024-04-19T04:38:36.589" v="130" actId="13926"/>
        <pc:sldMkLst>
          <pc:docMk/>
          <pc:sldMk cId="2968915948" sldId="401"/>
        </pc:sldMkLst>
        <pc:spChg chg="mod">
          <ac:chgData name="Jenkins NS" userId="8bdba4d2-1367-40cf-ad35-f59b31261896" providerId="ADAL" clId="{A59C368A-A2AB-4CE4-A342-41E79606E400}" dt="2024-04-19T04:38:36.589" v="130" actId="13926"/>
          <ac:spMkLst>
            <pc:docMk/>
            <pc:sldMk cId="2968915948" sldId="401"/>
            <ac:spMk id="4" creationId="{7CF4EB93-A85D-46A9-8F1D-26BEE475BEC1}"/>
          </ac:spMkLst>
        </pc:spChg>
      </pc:sldChg>
      <pc:sldChg chg="add">
        <pc:chgData name="Jenkins NS" userId="8bdba4d2-1367-40cf-ad35-f59b31261896" providerId="ADAL" clId="{A59C368A-A2AB-4CE4-A342-41E79606E400}" dt="2024-04-18T02:45:33.138" v="73"/>
        <pc:sldMkLst>
          <pc:docMk/>
          <pc:sldMk cId="2218156636" sldId="1551"/>
        </pc:sldMkLst>
      </pc:sldChg>
      <pc:sldChg chg="modSp mod">
        <pc:chgData name="Jenkins NS" userId="8bdba4d2-1367-40cf-ad35-f59b31261896" providerId="ADAL" clId="{A59C368A-A2AB-4CE4-A342-41E79606E400}" dt="2024-04-16T00:41:32.252" v="2"/>
        <pc:sldMkLst>
          <pc:docMk/>
          <pc:sldMk cId="2207846016" sldId="1721"/>
        </pc:sldMkLst>
        <pc:spChg chg="mod">
          <ac:chgData name="Jenkins NS" userId="8bdba4d2-1367-40cf-ad35-f59b31261896" providerId="ADAL" clId="{A59C368A-A2AB-4CE4-A342-41E79606E400}" dt="2024-04-16T00:41:32.252" v="2"/>
          <ac:spMkLst>
            <pc:docMk/>
            <pc:sldMk cId="2207846016" sldId="1721"/>
            <ac:spMk id="2" creationId="{14E9BD13-1407-45B7-B725-D41AAC05BF6D}"/>
          </ac:spMkLst>
        </pc:spChg>
      </pc:sldChg>
      <pc:sldChg chg="modSp mod">
        <pc:chgData name="Jenkins NS" userId="8bdba4d2-1367-40cf-ad35-f59b31261896" providerId="ADAL" clId="{A59C368A-A2AB-4CE4-A342-41E79606E400}" dt="2024-04-16T00:41:59.494" v="7" actId="14100"/>
        <pc:sldMkLst>
          <pc:docMk/>
          <pc:sldMk cId="1502623397" sldId="1787"/>
        </pc:sldMkLst>
        <pc:spChg chg="mod">
          <ac:chgData name="Jenkins NS" userId="8bdba4d2-1367-40cf-ad35-f59b31261896" providerId="ADAL" clId="{A59C368A-A2AB-4CE4-A342-41E79606E400}" dt="2024-04-16T00:41:37.616" v="5" actId="20577"/>
          <ac:spMkLst>
            <pc:docMk/>
            <pc:sldMk cId="1502623397" sldId="1787"/>
            <ac:spMk id="21" creationId="{F0A56F51-4A3E-CFFD-1B72-BBAEC6DBC445}"/>
          </ac:spMkLst>
        </pc:spChg>
        <pc:spChg chg="mod">
          <ac:chgData name="Jenkins NS" userId="8bdba4d2-1367-40cf-ad35-f59b31261896" providerId="ADAL" clId="{A59C368A-A2AB-4CE4-A342-41E79606E400}" dt="2024-04-16T00:41:59.494" v="7" actId="14100"/>
          <ac:spMkLst>
            <pc:docMk/>
            <pc:sldMk cId="1502623397" sldId="1787"/>
            <ac:spMk id="22" creationId="{D88E0093-70AB-B213-4139-79A142731C8D}"/>
          </ac:spMkLst>
        </pc:spChg>
        <pc:spChg chg="mod">
          <ac:chgData name="Jenkins NS" userId="8bdba4d2-1367-40cf-ad35-f59b31261896" providerId="ADAL" clId="{A59C368A-A2AB-4CE4-A342-41E79606E400}" dt="2024-04-16T00:41:35.599" v="3"/>
          <ac:spMkLst>
            <pc:docMk/>
            <pc:sldMk cId="1502623397" sldId="1787"/>
            <ac:spMk id="26" creationId="{A5B17090-EB99-7A66-535F-C01C424C78E9}"/>
          </ac:spMkLst>
        </pc:spChg>
      </pc:sldChg>
      <pc:sldChg chg="addSp delSp modSp mod">
        <pc:chgData name="Jenkins NS" userId="8bdba4d2-1367-40cf-ad35-f59b31261896" providerId="ADAL" clId="{A59C368A-A2AB-4CE4-A342-41E79606E400}" dt="2024-04-18T02:48:50.293" v="115" actId="20577"/>
        <pc:sldMkLst>
          <pc:docMk/>
          <pc:sldMk cId="2140756581" sldId="1798"/>
        </pc:sldMkLst>
        <pc:spChg chg="mod">
          <ac:chgData name="Jenkins NS" userId="8bdba4d2-1367-40cf-ad35-f59b31261896" providerId="ADAL" clId="{A59C368A-A2AB-4CE4-A342-41E79606E400}" dt="2024-04-16T00:42:11.493" v="10" actId="5793"/>
          <ac:spMkLst>
            <pc:docMk/>
            <pc:sldMk cId="2140756581" sldId="1798"/>
            <ac:spMk id="2" creationId="{AEDC7849-7A1D-9C20-074C-419D14118140}"/>
          </ac:spMkLst>
        </pc:spChg>
        <pc:spChg chg="del mod">
          <ac:chgData name="Jenkins NS" userId="8bdba4d2-1367-40cf-ad35-f59b31261896" providerId="ADAL" clId="{A59C368A-A2AB-4CE4-A342-41E79606E400}" dt="2024-04-18T02:47:14.562" v="75" actId="478"/>
          <ac:spMkLst>
            <pc:docMk/>
            <pc:sldMk cId="2140756581" sldId="1798"/>
            <ac:spMk id="3" creationId="{3828F68D-4FD1-A003-F95E-4CDB82694C0D}"/>
          </ac:spMkLst>
        </pc:spChg>
        <pc:spChg chg="add del mod">
          <ac:chgData name="Jenkins NS" userId="8bdba4d2-1367-40cf-ad35-f59b31261896" providerId="ADAL" clId="{A59C368A-A2AB-4CE4-A342-41E79606E400}" dt="2024-04-18T02:47:17.064" v="76" actId="478"/>
          <ac:spMkLst>
            <pc:docMk/>
            <pc:sldMk cId="2140756581" sldId="1798"/>
            <ac:spMk id="5" creationId="{BB830DAC-46E7-A765-7CC7-B3E379679E14}"/>
          </ac:spMkLst>
        </pc:spChg>
        <pc:spChg chg="add mod">
          <ac:chgData name="Jenkins NS" userId="8bdba4d2-1367-40cf-ad35-f59b31261896" providerId="ADAL" clId="{A59C368A-A2AB-4CE4-A342-41E79606E400}" dt="2024-04-18T02:48:50.293" v="115" actId="20577"/>
          <ac:spMkLst>
            <pc:docMk/>
            <pc:sldMk cId="2140756581" sldId="1798"/>
            <ac:spMk id="7" creationId="{C396AF79-A387-78EE-32DF-A25D93B6C157}"/>
          </ac:spMkLst>
        </pc:spChg>
      </pc:sldChg>
      <pc:sldChg chg="modSp add del mod">
        <pc:chgData name="Jenkins NS" userId="8bdba4d2-1367-40cf-ad35-f59b31261896" providerId="ADAL" clId="{A59C368A-A2AB-4CE4-A342-41E79606E400}" dt="2024-04-18T02:49:26.908" v="124" actId="20577"/>
        <pc:sldMkLst>
          <pc:docMk/>
          <pc:sldMk cId="4279919063" sldId="1799"/>
        </pc:sldMkLst>
        <pc:spChg chg="mod">
          <ac:chgData name="Jenkins NS" userId="8bdba4d2-1367-40cf-ad35-f59b31261896" providerId="ADAL" clId="{A59C368A-A2AB-4CE4-A342-41E79606E400}" dt="2024-04-16T00:42:21.466" v="11"/>
          <ac:spMkLst>
            <pc:docMk/>
            <pc:sldMk cId="4279919063" sldId="1799"/>
            <ac:spMk id="2" creationId="{8EB6798D-C107-46A4-F690-5DC74008C2A1}"/>
          </ac:spMkLst>
        </pc:spChg>
        <pc:spChg chg="mod">
          <ac:chgData name="Jenkins NS" userId="8bdba4d2-1367-40cf-ad35-f59b31261896" providerId="ADAL" clId="{A59C368A-A2AB-4CE4-A342-41E79606E400}" dt="2024-04-18T02:49:26.908" v="124" actId="20577"/>
          <ac:spMkLst>
            <pc:docMk/>
            <pc:sldMk cId="4279919063" sldId="1799"/>
            <ac:spMk id="3" creationId="{01C14C1C-D8FE-F5E0-CBF7-7714DEF3102C}"/>
          </ac:spMkLst>
        </pc:spChg>
      </pc:sldChg>
      <pc:sldChg chg="modSp add mod">
        <pc:chgData name="Jenkins NS" userId="8bdba4d2-1367-40cf-ad35-f59b31261896" providerId="ADAL" clId="{A59C368A-A2AB-4CE4-A342-41E79606E400}" dt="2024-04-18T02:49:33.296" v="126" actId="20577"/>
        <pc:sldMkLst>
          <pc:docMk/>
          <pc:sldMk cId="3770593411" sldId="1800"/>
        </pc:sldMkLst>
        <pc:spChg chg="mod">
          <ac:chgData name="Jenkins NS" userId="8bdba4d2-1367-40cf-ad35-f59b31261896" providerId="ADAL" clId="{A59C368A-A2AB-4CE4-A342-41E79606E400}" dt="2024-04-16T00:42:30.700" v="20" actId="20577"/>
          <ac:spMkLst>
            <pc:docMk/>
            <pc:sldMk cId="3770593411" sldId="1800"/>
            <ac:spMk id="2" creationId="{AEDC7849-7A1D-9C20-074C-419D14118140}"/>
          </ac:spMkLst>
        </pc:spChg>
        <pc:spChg chg="mod">
          <ac:chgData name="Jenkins NS" userId="8bdba4d2-1367-40cf-ad35-f59b31261896" providerId="ADAL" clId="{A59C368A-A2AB-4CE4-A342-41E79606E400}" dt="2024-04-18T02:49:33.296" v="126" actId="20577"/>
          <ac:spMkLst>
            <pc:docMk/>
            <pc:sldMk cId="3770593411" sldId="1800"/>
            <ac:spMk id="3" creationId="{3828F68D-4FD1-A003-F95E-4CDB82694C0D}"/>
          </ac:spMkLst>
        </pc:spChg>
      </pc:sldChg>
      <pc:sldChg chg="modSp add mod">
        <pc:chgData name="Jenkins NS" userId="8bdba4d2-1367-40cf-ad35-f59b31261896" providerId="ADAL" clId="{A59C368A-A2AB-4CE4-A342-41E79606E400}" dt="2024-04-16T00:42:37.802" v="21"/>
        <pc:sldMkLst>
          <pc:docMk/>
          <pc:sldMk cId="2736229540" sldId="1801"/>
        </pc:sldMkLst>
        <pc:spChg chg="mod">
          <ac:chgData name="Jenkins NS" userId="8bdba4d2-1367-40cf-ad35-f59b31261896" providerId="ADAL" clId="{A59C368A-A2AB-4CE4-A342-41E79606E400}" dt="2024-04-16T00:42:37.802" v="21"/>
          <ac:spMkLst>
            <pc:docMk/>
            <pc:sldMk cId="2736229540" sldId="1801"/>
            <ac:spMk id="2" creationId="{8EB6798D-C107-46A4-F690-5DC74008C2A1}"/>
          </ac:spMkLst>
        </pc:spChg>
      </pc:sldChg>
      <pc:sldChg chg="add">
        <pc:chgData name="Jenkins NS" userId="8bdba4d2-1367-40cf-ad35-f59b31261896" providerId="ADAL" clId="{A59C368A-A2AB-4CE4-A342-41E79606E400}" dt="2024-04-18T02:45:33.138" v="73"/>
        <pc:sldMkLst>
          <pc:docMk/>
          <pc:sldMk cId="3816065632" sldId="11642"/>
        </pc:sldMkLst>
      </pc:sldChg>
      <pc:sldChg chg="add">
        <pc:chgData name="Jenkins NS" userId="8bdba4d2-1367-40cf-ad35-f59b31261896" providerId="ADAL" clId="{A59C368A-A2AB-4CE4-A342-41E79606E400}" dt="2024-04-18T02:45:33.138" v="73"/>
        <pc:sldMkLst>
          <pc:docMk/>
          <pc:sldMk cId="3953335190" sldId="11648"/>
        </pc:sldMkLst>
      </pc:sldChg>
      <pc:sldChg chg="modSp add mod">
        <pc:chgData name="Jenkins NS" userId="8bdba4d2-1367-40cf-ad35-f59b31261896" providerId="ADAL" clId="{A59C368A-A2AB-4CE4-A342-41E79606E400}" dt="2024-04-18T02:45:17.559" v="72" actId="13926"/>
        <pc:sldMkLst>
          <pc:docMk/>
          <pc:sldMk cId="339452026" sldId="2076136818"/>
        </pc:sldMkLst>
        <pc:spChg chg="mod">
          <ac:chgData name="Jenkins NS" userId="8bdba4d2-1367-40cf-ad35-f59b31261896" providerId="ADAL" clId="{A59C368A-A2AB-4CE4-A342-41E79606E400}" dt="2024-04-18T02:45:17.559" v="72" actId="13926"/>
          <ac:spMkLst>
            <pc:docMk/>
            <pc:sldMk cId="339452026" sldId="2076136818"/>
            <ac:spMk id="3" creationId="{77FB10DC-FDD4-4C84-B0BB-3F7CE80B573C}"/>
          </ac:spMkLst>
        </pc:spChg>
      </pc:sldChg>
      <pc:sldChg chg="add">
        <pc:chgData name="Jenkins NS" userId="8bdba4d2-1367-40cf-ad35-f59b31261896" providerId="ADAL" clId="{A59C368A-A2AB-4CE4-A342-41E79606E400}" dt="2024-04-18T02:44:26.560" v="22"/>
        <pc:sldMkLst>
          <pc:docMk/>
          <pc:sldMk cId="2719536154" sldId="2076136819"/>
        </pc:sldMkLst>
      </pc:sldChg>
      <pc:sldChg chg="modSp add mod">
        <pc:chgData name="Jenkins NS" userId="8bdba4d2-1367-40cf-ad35-f59b31261896" providerId="ADAL" clId="{A59C368A-A2AB-4CE4-A342-41E79606E400}" dt="2024-04-18T02:44:26.665" v="23" actId="27636"/>
        <pc:sldMkLst>
          <pc:docMk/>
          <pc:sldMk cId="2547425" sldId="2076136820"/>
        </pc:sldMkLst>
        <pc:spChg chg="mod">
          <ac:chgData name="Jenkins NS" userId="8bdba4d2-1367-40cf-ad35-f59b31261896" providerId="ADAL" clId="{A59C368A-A2AB-4CE4-A342-41E79606E400}" dt="2024-04-18T02:44:26.665" v="23" actId="27636"/>
          <ac:spMkLst>
            <pc:docMk/>
            <pc:sldMk cId="2547425" sldId="2076136820"/>
            <ac:spMk id="3" creationId="{77FB10DC-FDD4-4C84-B0BB-3F7CE80B573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4/19/2024 10:07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4/19/2024 10:05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3952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SharePoint Designer 2013 is the tool of choice for the rapid development of SharePoint applications. Please make sure your installation of SharePoint Designer is up to date by using Microsoft Update, or installing Service Pack 1 </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73835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SharePoint Designer 2013 is the tool of choice for the rapid development of SharePoint applications. Please make sure your installation of SharePoint Designer is up to date by using Microsoft Update, or installing Service Pack 1 </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81172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07886"/>
            <a:ext cx="5428936" cy="1817666"/>
          </a:xfrm>
          <a:prstGeom prst="rect">
            <a:avLst/>
          </a:prstGeom>
          <a:noFill/>
        </p:spPr>
        <p:txBody>
          <a:bodyPr lIns="0" tIns="0" rIns="0" bIns="182880" anchor="b" anchorCtr="0"/>
          <a:lstStyle>
            <a:lvl1pPr>
              <a:defRPr sz="4400" strike="noStrike" spc="-49" baseline="0">
                <a:solidFill>
                  <a:srgbClr val="000000"/>
                </a:solidFill>
              </a:defRPr>
            </a:lvl1pPr>
          </a:lstStyle>
          <a:p>
            <a:r>
              <a:rPr lang="en-US" dirty="0">
                <a:solidFill>
                  <a:schemeClr val="tx1"/>
                </a:solidFill>
              </a:rPr>
              <a:t>Sample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2"/>
          <a:srcRect l="39159" r="2959"/>
          <a:stretch/>
        </p:blipFill>
        <p:spPr>
          <a:xfrm>
            <a:off x="6228994" y="0"/>
            <a:ext cx="5963006" cy="6858000"/>
          </a:xfrm>
          <a:prstGeom prst="rect">
            <a:avLst/>
          </a:prstGeom>
        </p:spPr>
      </p:pic>
      <p:pic>
        <p:nvPicPr>
          <p:cNvPr id="5122" name="Picture 2" descr="Moving Forward with SharePoint 2019">
            <a:extLst>
              <a:ext uri="{FF2B5EF4-FFF2-40B4-BE49-F238E27FC236}">
                <a16:creationId xmlns:a16="http://schemas.microsoft.com/office/drawing/2014/main" id="{5A31A39F-08FF-C6EE-994E-A91720E670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2062716" cy="103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2000676"/>
          </a:xfrm>
          <a:prstGeom prst="rect">
            <a:avLst/>
          </a:prstGeom>
        </p:spPr>
        <p:txBody>
          <a:bodyPr/>
          <a:lstStyle>
            <a:lvl1pPr marL="213138" indent="-213138">
              <a:buFont typeface="Wingdings" pitchFamily="2" charset="2"/>
              <a:buChar char=""/>
              <a:defRPr sz="3001">
                <a:solidFill>
                  <a:srgbClr val="333333"/>
                </a:solidFill>
              </a:defRPr>
            </a:lvl1pPr>
            <a:lvl2pPr marL="388172" indent="-175036">
              <a:buFont typeface="Wingdings" pitchFamily="2" charset="2"/>
              <a:buChar char=""/>
              <a:defRPr>
                <a:solidFill>
                  <a:srgbClr val="333333"/>
                </a:solidFill>
                <a:latin typeface="+mn-lt"/>
              </a:defRPr>
            </a:lvl2pPr>
            <a:lvl3pPr marL="556064" indent="-167891">
              <a:buFont typeface="Wingdings" pitchFamily="2" charset="2"/>
              <a:buChar char=""/>
              <a:tabLst/>
              <a:defRPr>
                <a:solidFill>
                  <a:srgbClr val="333333"/>
                </a:solidFill>
                <a:latin typeface="+mn-lt"/>
              </a:defRPr>
            </a:lvl3pPr>
            <a:lvl4pPr marL="685851" indent="-129788">
              <a:buFont typeface="Wingdings" pitchFamily="2" charset="2"/>
              <a:buChar char=""/>
              <a:defRPr>
                <a:solidFill>
                  <a:srgbClr val="333333"/>
                </a:solidFill>
                <a:latin typeface="+mn-lt"/>
              </a:defRPr>
            </a:lvl4pPr>
            <a:lvl5pPr marL="815639" indent="-129788">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87654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5271" y="621233"/>
            <a:ext cx="11346479" cy="402359"/>
          </a:xfrm>
        </p:spPr>
        <p:txBody>
          <a:bodyPr vert="horz" wrap="square" lIns="0" tIns="0" rIns="0" bIns="0" rtlCol="0" anchor="t">
            <a:spAutoFit/>
          </a:bodyPr>
          <a:lstStyle>
            <a:lvl1pPr>
              <a:defRPr lang="en-US" sz="2745" dirty="0">
                <a:solidFill>
                  <a:srgbClr val="2F2F2F"/>
                </a:solidFill>
              </a:defRPr>
            </a:lvl1pPr>
          </a:lstStyle>
          <a:p>
            <a:pPr lvl="0">
              <a:lnSpc>
                <a:spcPts val="3137"/>
              </a:lnSpc>
            </a:pPr>
            <a:r>
              <a:rPr lang="en-US" dirty="0"/>
              <a:t>Click to edit Master title style</a:t>
            </a:r>
          </a:p>
        </p:txBody>
      </p:sp>
    </p:spTree>
    <p:extLst>
      <p:ext uri="{BB962C8B-B14F-4D97-AF65-F5344CB8AC3E}">
        <p14:creationId xmlns:p14="http://schemas.microsoft.com/office/powerpoint/2010/main" val="20845849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337668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21" r:id="rId37"/>
    <p:sldLayoutId id="2147484720" r:id="rId38"/>
    <p:sldLayoutId id="2147484751" r:id="rId39"/>
    <p:sldLayoutId id="2147484726" r:id="rId40"/>
    <p:sldLayoutId id="2147484570" r:id="rId41"/>
    <p:sldLayoutId id="2147484571" r:id="rId42"/>
    <p:sldLayoutId id="2147484572" r:id="rId43"/>
    <p:sldLayoutId id="2147484688" r:id="rId44"/>
    <p:sldLayoutId id="2147484689" r:id="rId45"/>
    <p:sldLayoutId id="2147484690" r:id="rId46"/>
    <p:sldLayoutId id="2147484724" r:id="rId47"/>
    <p:sldLayoutId id="2147484725" r:id="rId48"/>
    <p:sldLayoutId id="2147484722" r:id="rId49"/>
    <p:sldLayoutId id="2147484683" r:id="rId50"/>
    <p:sldLayoutId id="2147484685" r:id="rId51"/>
    <p:sldLayoutId id="2147484673" r:id="rId52"/>
    <p:sldLayoutId id="2147484678" r:id="rId53"/>
    <p:sldLayoutId id="2147484679" r:id="rId54"/>
    <p:sldLayoutId id="2147484717" r:id="rId55"/>
    <p:sldLayoutId id="2147484718" r:id="rId56"/>
    <p:sldLayoutId id="2147484712" r:id="rId57"/>
    <p:sldLayoutId id="2147484713" r:id="rId58"/>
    <p:sldLayoutId id="2147484714" r:id="rId59"/>
    <p:sldLayoutId id="2147484715" r:id="rId60"/>
    <p:sldLayoutId id="2147484716" r:id="rId61"/>
    <p:sldLayoutId id="2147484723" r:id="rId62"/>
    <p:sldLayoutId id="2147484686" r:id="rId63"/>
    <p:sldLayoutId id="2147484674" r:id="rId64"/>
    <p:sldLayoutId id="2147484702" r:id="rId65"/>
    <p:sldLayoutId id="2147484719" r:id="rId66"/>
    <p:sldLayoutId id="2147484701" r:id="rId67"/>
    <p:sldLayoutId id="2147484699" r:id="rId68"/>
    <p:sldLayoutId id="2147484700" r:id="rId69"/>
    <p:sldLayoutId id="2147484703" r:id="rId70"/>
    <p:sldLayoutId id="2147484704" r:id="rId71"/>
    <p:sldLayoutId id="2147484705" r:id="rId72"/>
    <p:sldLayoutId id="2147484706" r:id="rId73"/>
    <p:sldLayoutId id="2147484707" r:id="rId74"/>
    <p:sldLayoutId id="2147484730" r:id="rId75"/>
    <p:sldLayoutId id="2147484710" r:id="rId76"/>
    <p:sldLayoutId id="2147484729" r:id="rId77"/>
    <p:sldLayoutId id="2147484731" r:id="rId78"/>
    <p:sldLayoutId id="2147484732" r:id="rId79"/>
    <p:sldLayoutId id="2147484733" r:id="rId80"/>
    <p:sldLayoutId id="2147484698" r:id="rId81"/>
    <p:sldLayoutId id="2147484746" r:id="rId82"/>
    <p:sldLayoutId id="2147484753" r:id="rId83"/>
    <p:sldLayoutId id="2147484754" r:id="rId84"/>
    <p:sldLayoutId id="2147484755" r:id="rId8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ode.visualstudio.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8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5.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a:xfrm>
            <a:off x="418644" y="2536976"/>
            <a:ext cx="9189910" cy="1784048"/>
          </a:xfrm>
        </p:spPr>
        <p:txBody>
          <a:bodyPr/>
          <a:lstStyle/>
          <a:p>
            <a:r>
              <a:rPr lang="en-US" sz="3200" dirty="0"/>
              <a:t>Module 9:Create a SharePoint Client Side Webpart</a:t>
            </a:r>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7849-7A1D-9C20-074C-419D14118140}"/>
              </a:ext>
            </a:extLst>
          </p:cNvPr>
          <p:cNvSpPr>
            <a:spLocks noGrp="1"/>
          </p:cNvSpPr>
          <p:nvPr>
            <p:ph type="title"/>
          </p:nvPr>
        </p:nvSpPr>
        <p:spPr/>
        <p:txBody>
          <a:bodyPr/>
          <a:lstStyle/>
          <a:p>
            <a:r>
              <a:rPr lang="en-US" sz="3200" dirty="0"/>
              <a:t>Setup development Environment</a:t>
            </a:r>
          </a:p>
        </p:txBody>
      </p:sp>
      <p:sp>
        <p:nvSpPr>
          <p:cNvPr id="7" name="TextBox 6">
            <a:extLst>
              <a:ext uri="{FF2B5EF4-FFF2-40B4-BE49-F238E27FC236}">
                <a16:creationId xmlns:a16="http://schemas.microsoft.com/office/drawing/2014/main" id="{C396AF79-A387-78EE-32DF-A25D93B6C157}"/>
              </a:ext>
            </a:extLst>
          </p:cNvPr>
          <p:cNvSpPr txBox="1"/>
          <p:nvPr/>
        </p:nvSpPr>
        <p:spPr>
          <a:xfrm>
            <a:off x="296106" y="1058260"/>
            <a:ext cx="11750654" cy="5252976"/>
          </a:xfrm>
          <a:prstGeom prst="rect">
            <a:avLst/>
          </a:prstGeom>
          <a:noFill/>
        </p:spPr>
        <p:txBody>
          <a:bodyPr wrap="square">
            <a:spAutoFit/>
          </a:bodyPr>
          <a:lstStyle/>
          <a:p>
            <a:pPr algn="l"/>
            <a:r>
              <a:rPr lang="en-US" b="0" i="0" dirty="0">
                <a:solidFill>
                  <a:srgbClr val="212121"/>
                </a:solidFill>
                <a:effectLst/>
                <a:highlight>
                  <a:srgbClr val="FFFFFF"/>
                </a:highlight>
                <a:latin typeface="open sans" panose="020B0606030504020204" pitchFamily="34" charset="0"/>
              </a:rPr>
              <a:t>SharePoint Framework is by default supported in SharePoint Server 2019, without any additional feature patch installations. Follow below steps to make your SP2019 environment ready for SPFx development.</a:t>
            </a:r>
          </a:p>
          <a:p>
            <a:pPr algn="l"/>
            <a:endParaRPr lang="en-US" b="1" i="0" dirty="0">
              <a:solidFill>
                <a:srgbClr val="212121"/>
              </a:solidFill>
              <a:effectLst/>
              <a:highlight>
                <a:srgbClr val="FFFFFF"/>
              </a:highlight>
              <a:latin typeface="open sans" panose="020B0606030504020204" pitchFamily="34" charset="0"/>
            </a:endParaRPr>
          </a:p>
          <a:p>
            <a:pPr algn="l"/>
            <a:r>
              <a:rPr lang="en-US" b="1" i="0" dirty="0">
                <a:solidFill>
                  <a:srgbClr val="212121"/>
                </a:solidFill>
                <a:effectLst/>
                <a:highlight>
                  <a:srgbClr val="FFFFFF"/>
                </a:highlight>
                <a:latin typeface="open sans" panose="020B0606030504020204" pitchFamily="34" charset="0"/>
              </a:rPr>
              <a:t>Install NodeJS</a:t>
            </a:r>
            <a:endParaRPr lang="en-US" b="0" i="0" dirty="0">
              <a:solidFill>
                <a:srgbClr val="212121"/>
              </a:solidFill>
              <a:effectLst/>
              <a:highlight>
                <a:srgbClr val="FFFFFF"/>
              </a:highlight>
              <a:latin typeface="open sans" panose="020B0606030504020204" pitchFamily="34" charset="0"/>
            </a:endParaRPr>
          </a:p>
          <a:p>
            <a:pPr marL="285750" indent="-285750" algn="l">
              <a:buFont typeface="Wingdings" panose="05000000000000000000" pitchFamily="2" charset="2"/>
              <a:buChar char="§"/>
            </a:pPr>
            <a:r>
              <a:rPr lang="en-US" b="0" i="0" dirty="0">
                <a:solidFill>
                  <a:srgbClr val="212121"/>
                </a:solidFill>
                <a:effectLst/>
                <a:highlight>
                  <a:srgbClr val="FFFFFF"/>
                </a:highlight>
                <a:latin typeface="open sans" panose="020B0606030504020204" pitchFamily="34" charset="0"/>
              </a:rPr>
              <a:t>Install version 8.x from </a:t>
            </a:r>
            <a:r>
              <a:rPr lang="en-US" b="0" i="0" u="none" strike="noStrike" dirty="0">
                <a:solidFill>
                  <a:srgbClr val="1E88E5"/>
                </a:solidFill>
                <a:effectLst/>
                <a:highlight>
                  <a:srgbClr val="FFFFFF"/>
                </a:highlight>
                <a:latin typeface="open sans" panose="020B0606030504020204" pitchFamily="34" charset="0"/>
                <a:hlinkClick r:id="rId3"/>
              </a:rPr>
              <a:t>https://nodejs.org</a:t>
            </a:r>
            <a:endParaRPr lang="en-US" b="0" i="0" dirty="0">
              <a:solidFill>
                <a:srgbClr val="212121"/>
              </a:solidFill>
              <a:effectLst/>
              <a:highlight>
                <a:srgbClr val="FFFFFF"/>
              </a:highlight>
              <a:latin typeface="open sans" panose="020B0606030504020204" pitchFamily="34" charset="0"/>
            </a:endParaRPr>
          </a:p>
          <a:p>
            <a:pPr marL="742933" lvl="1" indent="-285750">
              <a:buFont typeface="Wingdings" panose="05000000000000000000" pitchFamily="2" charset="2"/>
              <a:buChar char="§"/>
            </a:pPr>
            <a:r>
              <a:rPr lang="en-US" b="0" i="0" dirty="0">
                <a:solidFill>
                  <a:srgbClr val="212121"/>
                </a:solidFill>
                <a:effectLst/>
                <a:highlight>
                  <a:srgbClr val="FFFFFF"/>
                </a:highlight>
                <a:latin typeface="open sans" panose="020B0606030504020204" pitchFamily="34" charset="0"/>
              </a:rPr>
              <a:t>If you already have NodeJS installed, check the version</a:t>
            </a:r>
          </a:p>
          <a:p>
            <a:pPr marL="1200117" lvl="2" indent="-285750">
              <a:buFont typeface="Wingdings" panose="05000000000000000000" pitchFamily="2" charset="2"/>
              <a:buChar char="§"/>
            </a:pPr>
            <a:r>
              <a:rPr lang="en-US" b="0" i="0" dirty="0">
                <a:solidFill>
                  <a:srgbClr val="000000"/>
                </a:solidFill>
                <a:effectLst/>
                <a:highlight>
                  <a:srgbClr val="FFFFFF"/>
                </a:highlight>
                <a:latin typeface="Consolas" panose="020B0609020204030204" pitchFamily="49" charset="0"/>
              </a:rPr>
              <a:t>node -v  </a:t>
            </a:r>
          </a:p>
          <a:p>
            <a:pPr lvl="2"/>
            <a:endParaRPr lang="en-US" b="0" i="0" dirty="0">
              <a:solidFill>
                <a:srgbClr val="000000"/>
              </a:solidFill>
              <a:effectLst/>
              <a:highlight>
                <a:srgbClr val="FFFFFF"/>
              </a:highlight>
              <a:latin typeface="Consolas" panose="020B0609020204030204" pitchFamily="49" charset="0"/>
            </a:endParaRPr>
          </a:p>
          <a:p>
            <a:pPr algn="l"/>
            <a:r>
              <a:rPr lang="en-US" b="1" i="0" dirty="0">
                <a:solidFill>
                  <a:srgbClr val="212121"/>
                </a:solidFill>
                <a:effectLst/>
                <a:highlight>
                  <a:srgbClr val="FFFFFF"/>
                </a:highlight>
                <a:latin typeface="open sans" panose="020B0606030504020204" pitchFamily="34" charset="0"/>
              </a:rPr>
              <a:t>Install Code Editor</a:t>
            </a:r>
            <a:endParaRPr lang="en-US" b="0" i="0" dirty="0">
              <a:solidFill>
                <a:srgbClr val="212121"/>
              </a:solidFill>
              <a:effectLst/>
              <a:highlight>
                <a:srgbClr val="FFFFFF"/>
              </a:highlight>
              <a:latin typeface="open sans" panose="020B0606030504020204" pitchFamily="34" charset="0"/>
            </a:endParaRPr>
          </a:p>
          <a:p>
            <a:pPr algn="l"/>
            <a:r>
              <a:rPr lang="en-US" b="0" i="0" dirty="0">
                <a:solidFill>
                  <a:srgbClr val="212121"/>
                </a:solidFill>
                <a:effectLst/>
                <a:highlight>
                  <a:srgbClr val="FFFFFF"/>
                </a:highlight>
                <a:latin typeface="open sans" panose="020B0606030504020204" pitchFamily="34" charset="0"/>
              </a:rPr>
              <a:t>Visual Studio Code (</a:t>
            </a:r>
            <a:r>
              <a:rPr lang="en-US" b="0" i="0" u="none" strike="noStrike" dirty="0">
                <a:solidFill>
                  <a:srgbClr val="1E88E5"/>
                </a:solidFill>
                <a:effectLst/>
                <a:highlight>
                  <a:srgbClr val="FFFFFF"/>
                </a:highlight>
                <a:latin typeface="open sans" panose="020B0606030504020204" pitchFamily="34" charset="0"/>
                <a:hlinkClick r:id="rId4"/>
              </a:rPr>
              <a:t>https://code.visualstudio.com</a:t>
            </a:r>
            <a:r>
              <a:rPr lang="en-US" b="0" i="0" dirty="0">
                <a:solidFill>
                  <a:srgbClr val="212121"/>
                </a:solidFill>
                <a:effectLst/>
                <a:highlight>
                  <a:srgbClr val="FFFFFF"/>
                </a:highlight>
                <a:latin typeface="open sans" panose="020B0606030504020204" pitchFamily="34" charset="0"/>
              </a:rPr>
              <a:t>)</a:t>
            </a:r>
          </a:p>
          <a:p>
            <a:pPr algn="l"/>
            <a:endParaRPr lang="en-US" dirty="0">
              <a:solidFill>
                <a:srgbClr val="212121"/>
              </a:solidFill>
              <a:highlight>
                <a:srgbClr val="FFFFFF"/>
              </a:highlight>
              <a:latin typeface="open sans" panose="020B0606030504020204" pitchFamily="34" charset="0"/>
            </a:endParaRPr>
          </a:p>
          <a:p>
            <a:pPr algn="l"/>
            <a:r>
              <a:rPr lang="en-US" b="0" i="0" dirty="0">
                <a:solidFill>
                  <a:srgbClr val="212121"/>
                </a:solidFill>
                <a:effectLst/>
                <a:highlight>
                  <a:srgbClr val="FFFFFF"/>
                </a:highlight>
                <a:latin typeface="open sans" panose="020B0606030504020204" pitchFamily="34" charset="0"/>
              </a:rPr>
              <a:t>Install Yeoman and gulp</a:t>
            </a:r>
          </a:p>
          <a:p>
            <a:pPr algn="l"/>
            <a:r>
              <a:rPr lang="en-US" b="0" i="0" dirty="0">
                <a:solidFill>
                  <a:srgbClr val="212121"/>
                </a:solidFill>
                <a:effectLst/>
                <a:highlight>
                  <a:srgbClr val="FFFFFF"/>
                </a:highlight>
                <a:latin typeface="open sans" panose="020B0606030504020204" pitchFamily="34" charset="0"/>
              </a:rPr>
              <a:t>Run below command</a:t>
            </a:r>
          </a:p>
          <a:p>
            <a:pPr algn="l"/>
            <a:r>
              <a:rPr lang="en-US" b="1" i="0" dirty="0" err="1">
                <a:solidFill>
                  <a:srgbClr val="212121"/>
                </a:solidFill>
                <a:effectLst/>
                <a:highlight>
                  <a:srgbClr val="FFFFFF"/>
                </a:highlight>
                <a:latin typeface="open sans" panose="020B0606030504020204" pitchFamily="34" charset="0"/>
              </a:rPr>
              <a:t>npm</a:t>
            </a:r>
            <a:r>
              <a:rPr lang="en-US" b="1" i="0" dirty="0">
                <a:solidFill>
                  <a:srgbClr val="212121"/>
                </a:solidFill>
                <a:effectLst/>
                <a:highlight>
                  <a:srgbClr val="FFFFFF"/>
                </a:highlight>
                <a:latin typeface="open sans" panose="020B0606030504020204" pitchFamily="34" charset="0"/>
              </a:rPr>
              <a:t> install -g </a:t>
            </a:r>
            <a:r>
              <a:rPr lang="en-US" b="1" i="0" dirty="0" err="1">
                <a:solidFill>
                  <a:srgbClr val="212121"/>
                </a:solidFill>
                <a:effectLst/>
                <a:highlight>
                  <a:srgbClr val="FFFFFF"/>
                </a:highlight>
                <a:latin typeface="open sans" panose="020B0606030504020204" pitchFamily="34" charset="0"/>
              </a:rPr>
              <a:t>yo</a:t>
            </a:r>
            <a:r>
              <a:rPr lang="en-US" b="1" i="0" dirty="0">
                <a:solidFill>
                  <a:srgbClr val="212121"/>
                </a:solidFill>
                <a:effectLst/>
                <a:highlight>
                  <a:srgbClr val="FFFFFF"/>
                </a:highlight>
                <a:latin typeface="open sans" panose="020B0606030504020204" pitchFamily="34" charset="0"/>
              </a:rPr>
              <a:t> gulp </a:t>
            </a:r>
          </a:p>
          <a:p>
            <a:pPr marL="285750" indent="-285750">
              <a:buFont typeface="Wingdings" panose="05000000000000000000" pitchFamily="2" charset="2"/>
              <a:buChar char="§"/>
            </a:pPr>
            <a:endParaRPr lang="en-US" b="0" i="0" dirty="0">
              <a:solidFill>
                <a:srgbClr val="5C5C5C"/>
              </a:solidFill>
              <a:effectLst/>
              <a:highlight>
                <a:srgbClr val="FFFFFF"/>
              </a:highlight>
              <a:latin typeface="Consolas" panose="020B0609020204030204" pitchFamily="49" charset="0"/>
            </a:endParaRPr>
          </a:p>
          <a:p>
            <a:pPr algn="l"/>
            <a:r>
              <a:rPr lang="en-US" b="1" i="0" dirty="0" err="1">
                <a:solidFill>
                  <a:srgbClr val="212121"/>
                </a:solidFill>
                <a:effectLst/>
                <a:highlight>
                  <a:srgbClr val="FFFFFF"/>
                </a:highlight>
                <a:latin typeface="open sans" panose="020B0606030504020204" pitchFamily="34" charset="0"/>
              </a:rPr>
              <a:t>nstall</a:t>
            </a:r>
            <a:r>
              <a:rPr lang="en-US" b="1" i="0" dirty="0">
                <a:solidFill>
                  <a:srgbClr val="212121"/>
                </a:solidFill>
                <a:effectLst/>
                <a:highlight>
                  <a:srgbClr val="FFFFFF"/>
                </a:highlight>
                <a:latin typeface="open sans" panose="020B0606030504020204" pitchFamily="34" charset="0"/>
              </a:rPr>
              <a:t> Yeoman SharePoint Generator</a:t>
            </a:r>
            <a:endParaRPr lang="en-US" b="0" i="0" dirty="0">
              <a:solidFill>
                <a:srgbClr val="212121"/>
              </a:solidFill>
              <a:effectLst/>
              <a:highlight>
                <a:srgbClr val="FFFFFF"/>
              </a:highlight>
              <a:latin typeface="open sans" panose="020B0606030504020204" pitchFamily="34" charset="0"/>
            </a:endParaRPr>
          </a:p>
          <a:p>
            <a:pPr algn="l"/>
            <a:r>
              <a:rPr lang="en-US" b="0" i="0" dirty="0">
                <a:solidFill>
                  <a:srgbClr val="212121"/>
                </a:solidFill>
                <a:effectLst/>
                <a:highlight>
                  <a:srgbClr val="FFFFFF"/>
                </a:highlight>
                <a:latin typeface="open sans" panose="020B0606030504020204" pitchFamily="34" charset="0"/>
              </a:rPr>
              <a:t>SPFx version 1.4.1 is supported with SharePoint 2019 (except MS Graph APIs). Run below command.</a:t>
            </a:r>
          </a:p>
          <a:p>
            <a:pPr algn="l"/>
            <a:r>
              <a:rPr lang="en-US" b="0" i="0" dirty="0" err="1">
                <a:solidFill>
                  <a:srgbClr val="000000"/>
                </a:solidFill>
                <a:effectLst/>
                <a:highlight>
                  <a:srgbClr val="FFFFFF"/>
                </a:highlight>
                <a:latin typeface="Consolas" panose="020B0609020204030204" pitchFamily="49" charset="0"/>
              </a:rPr>
              <a:t>npm</a:t>
            </a:r>
            <a:r>
              <a:rPr lang="en-US" b="0" i="0" dirty="0">
                <a:solidFill>
                  <a:srgbClr val="000000"/>
                </a:solidFill>
                <a:effectLst/>
                <a:highlight>
                  <a:srgbClr val="FFFFFF"/>
                </a:highlight>
                <a:latin typeface="Consolas" panose="020B0609020204030204" pitchFamily="49" charset="0"/>
              </a:rPr>
              <a:t> install -g @microsoft/generator-sharepoint  </a:t>
            </a:r>
            <a:endParaRPr lang="en-US" b="0" i="0" dirty="0">
              <a:solidFill>
                <a:srgbClr val="5C5C5C"/>
              </a:solidFill>
              <a:effectLst/>
              <a:highlight>
                <a:srgbClr val="FFFFFF"/>
              </a:highlight>
              <a:latin typeface="Consolas" panose="020B0609020204030204" pitchFamily="49" charset="0"/>
            </a:endParaRPr>
          </a:p>
          <a:p>
            <a:pPr marL="285750" indent="-285750">
              <a:buFont typeface="Wingdings" panose="05000000000000000000" pitchFamily="2" charset="2"/>
              <a:buChar char="§"/>
            </a:pPr>
            <a:endParaRPr lang="en-US" dirty="0">
              <a:solidFill>
                <a:srgbClr val="5C5C5C"/>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1407565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798D-C107-46A4-F690-5DC74008C2A1}"/>
              </a:ext>
            </a:extLst>
          </p:cNvPr>
          <p:cNvSpPr>
            <a:spLocks noGrp="1"/>
          </p:cNvSpPr>
          <p:nvPr>
            <p:ph type="title"/>
          </p:nvPr>
        </p:nvSpPr>
        <p:spPr/>
        <p:txBody>
          <a:bodyPr/>
          <a:lstStyle/>
          <a:p>
            <a:r>
              <a:rPr lang="en-IN" dirty="0"/>
              <a:t>Learn Limitations</a:t>
            </a:r>
          </a:p>
        </p:txBody>
      </p:sp>
      <p:sp>
        <p:nvSpPr>
          <p:cNvPr id="3" name="Text Placeholder 2">
            <a:extLst>
              <a:ext uri="{FF2B5EF4-FFF2-40B4-BE49-F238E27FC236}">
                <a16:creationId xmlns:a16="http://schemas.microsoft.com/office/drawing/2014/main" id="{01C14C1C-D8FE-F5E0-CBF7-7714DEF3102C}"/>
              </a:ext>
            </a:extLst>
          </p:cNvPr>
          <p:cNvSpPr>
            <a:spLocks noGrp="1"/>
          </p:cNvSpPr>
          <p:nvPr>
            <p:ph type="body" sz="quarter" idx="10"/>
          </p:nvPr>
        </p:nvSpPr>
        <p:spPr>
          <a:xfrm>
            <a:off x="419100" y="1457326"/>
            <a:ext cx="11341100" cy="985783"/>
          </a:xfrm>
        </p:spPr>
        <p:txBody>
          <a:bodyPr/>
          <a:lstStyle/>
          <a:p>
            <a:r>
              <a:rPr lang="en-US" sz="2353" dirty="0">
                <a:latin typeface="Calibri (Body)"/>
              </a:rPr>
              <a:t>SharePoint 2019 supports SharePoint Framework v1.4.1 only</a:t>
            </a:r>
          </a:p>
          <a:p>
            <a:endParaRPr lang="en-IN" dirty="0"/>
          </a:p>
        </p:txBody>
      </p:sp>
    </p:spTree>
    <p:extLst>
      <p:ext uri="{BB962C8B-B14F-4D97-AF65-F5344CB8AC3E}">
        <p14:creationId xmlns:p14="http://schemas.microsoft.com/office/powerpoint/2010/main" val="42799190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7849-7A1D-9C20-074C-419D14118140}"/>
              </a:ext>
            </a:extLst>
          </p:cNvPr>
          <p:cNvSpPr>
            <a:spLocks noGrp="1"/>
          </p:cNvSpPr>
          <p:nvPr>
            <p:ph type="title"/>
          </p:nvPr>
        </p:nvSpPr>
        <p:spPr/>
        <p:txBody>
          <a:bodyPr/>
          <a:lstStyle/>
          <a:p>
            <a:r>
              <a:rPr lang="en-IN" dirty="0"/>
              <a:t>Develop Client Site webpart SPFx</a:t>
            </a:r>
          </a:p>
        </p:txBody>
      </p:sp>
      <p:sp>
        <p:nvSpPr>
          <p:cNvPr id="3" name="Text Placeholder 2">
            <a:extLst>
              <a:ext uri="{FF2B5EF4-FFF2-40B4-BE49-F238E27FC236}">
                <a16:creationId xmlns:a16="http://schemas.microsoft.com/office/drawing/2014/main" id="{3828F68D-4FD1-A003-F95E-4CDB82694C0D}"/>
              </a:ext>
            </a:extLst>
          </p:cNvPr>
          <p:cNvSpPr>
            <a:spLocks noGrp="1"/>
          </p:cNvSpPr>
          <p:nvPr>
            <p:ph type="body" sz="quarter" idx="10"/>
          </p:nvPr>
        </p:nvSpPr>
        <p:spPr>
          <a:xfrm>
            <a:off x="419100" y="1457326"/>
            <a:ext cx="11341100" cy="938719"/>
          </a:xfrm>
        </p:spPr>
        <p:txBody>
          <a:bodyPr/>
          <a:lstStyle/>
          <a:p>
            <a:pPr algn="just"/>
            <a:r>
              <a:rPr lang="en-IN" sz="2000" b="0" i="0" dirty="0" err="1">
                <a:solidFill>
                  <a:srgbClr val="000000"/>
                </a:solidFill>
                <a:effectLst/>
                <a:highlight>
                  <a:srgbClr val="FFFFFF"/>
                </a:highlight>
                <a:latin typeface="Consolas" panose="020B0609020204030204" pitchFamily="49" charset="0"/>
              </a:rPr>
              <a:t>yo</a:t>
            </a:r>
            <a:r>
              <a:rPr lang="en-IN" sz="2000" b="0" i="0">
                <a:solidFill>
                  <a:srgbClr val="000000"/>
                </a:solidFill>
                <a:effectLst/>
                <a:highlight>
                  <a:srgbClr val="FFFFFF"/>
                </a:highlight>
                <a:latin typeface="Consolas" panose="020B0609020204030204" pitchFamily="49" charset="0"/>
              </a:rPr>
              <a:t> @microsoft/sharepoint </a:t>
            </a:r>
          </a:p>
          <a:p>
            <a:pPr algn="just"/>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05934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798D-C107-46A4-F690-5DC74008C2A1}"/>
              </a:ext>
            </a:extLst>
          </p:cNvPr>
          <p:cNvSpPr>
            <a:spLocks noGrp="1"/>
          </p:cNvSpPr>
          <p:nvPr>
            <p:ph type="title"/>
          </p:nvPr>
        </p:nvSpPr>
        <p:spPr/>
        <p:txBody>
          <a:bodyPr/>
          <a:lstStyle/>
          <a:p>
            <a:r>
              <a:rPr lang="en-IN" dirty="0"/>
              <a:t>Deploy SPFx Webpart</a:t>
            </a:r>
          </a:p>
        </p:txBody>
      </p:sp>
      <p:sp>
        <p:nvSpPr>
          <p:cNvPr id="3" name="Text Placeholder 2">
            <a:extLst>
              <a:ext uri="{FF2B5EF4-FFF2-40B4-BE49-F238E27FC236}">
                <a16:creationId xmlns:a16="http://schemas.microsoft.com/office/drawing/2014/main" id="{01C14C1C-D8FE-F5E0-CBF7-7714DEF3102C}"/>
              </a:ext>
            </a:extLst>
          </p:cNvPr>
          <p:cNvSpPr>
            <a:spLocks noGrp="1"/>
          </p:cNvSpPr>
          <p:nvPr>
            <p:ph type="body" sz="quarter" idx="10"/>
          </p:nvPr>
        </p:nvSpPr>
        <p:spPr/>
        <p:txBody>
          <a:bodyPr/>
          <a:lstStyle/>
          <a:p>
            <a:endParaRPr lang="en-IN" dirty="0"/>
          </a:p>
        </p:txBody>
      </p:sp>
    </p:spTree>
    <p:extLst>
      <p:ext uri="{BB962C8B-B14F-4D97-AF65-F5344CB8AC3E}">
        <p14:creationId xmlns:p14="http://schemas.microsoft.com/office/powerpoint/2010/main" val="27362295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0A56F51-4A3E-CFFD-1B72-BBAEC6DBC445}"/>
              </a:ext>
            </a:extLst>
          </p:cNvPr>
          <p:cNvSpPr>
            <a:spLocks noGrp="1"/>
          </p:cNvSpPr>
          <p:nvPr>
            <p:ph type="title"/>
          </p:nvPr>
        </p:nvSpPr>
        <p:spPr/>
        <p:txBody>
          <a:bodyPr/>
          <a:lstStyle/>
          <a:p>
            <a:r>
              <a:rPr lang="en-IN" dirty="0"/>
              <a:t>Module 9</a:t>
            </a:r>
          </a:p>
        </p:txBody>
      </p:sp>
      <p:sp>
        <p:nvSpPr>
          <p:cNvPr id="22" name="Text Placeholder 21">
            <a:extLst>
              <a:ext uri="{FF2B5EF4-FFF2-40B4-BE49-F238E27FC236}">
                <a16:creationId xmlns:a16="http://schemas.microsoft.com/office/drawing/2014/main" id="{D88E0093-70AB-B213-4139-79A142731C8D}"/>
              </a:ext>
            </a:extLst>
          </p:cNvPr>
          <p:cNvSpPr>
            <a:spLocks noGrp="1"/>
          </p:cNvSpPr>
          <p:nvPr>
            <p:ph type="body" sz="quarter" idx="21"/>
          </p:nvPr>
        </p:nvSpPr>
        <p:spPr>
          <a:xfrm>
            <a:off x="3391787" y="1190810"/>
            <a:ext cx="8381570" cy="2000385"/>
          </a:xfrm>
        </p:spPr>
        <p:txBody>
          <a:bodyPr/>
          <a:lstStyle/>
          <a:p>
            <a:pPr marL="457200" indent="-457200">
              <a:buFont typeface="Wingdings" panose="05000000000000000000" pitchFamily="2" charset="2"/>
              <a:buChar char="§"/>
            </a:pPr>
            <a:r>
              <a:rPr lang="en-US" sz="2400" dirty="0"/>
              <a:t>Setup development Environment</a:t>
            </a:r>
          </a:p>
          <a:p>
            <a:pPr marL="457200" indent="-457200">
              <a:buFont typeface="Wingdings" panose="05000000000000000000" pitchFamily="2" charset="2"/>
              <a:buChar char="§"/>
            </a:pPr>
            <a:r>
              <a:rPr lang="en-US" sz="2400" dirty="0"/>
              <a:t>Learn Limitations</a:t>
            </a:r>
          </a:p>
          <a:p>
            <a:pPr marL="457200" indent="-457200">
              <a:buFont typeface="Wingdings" panose="05000000000000000000" pitchFamily="2" charset="2"/>
              <a:buChar char="§"/>
            </a:pPr>
            <a:r>
              <a:rPr lang="en-US" sz="2400" dirty="0"/>
              <a:t>Develop Client Site webpart.</a:t>
            </a:r>
          </a:p>
          <a:p>
            <a:pPr marL="457200" indent="-457200">
              <a:buFont typeface="Wingdings" panose="05000000000000000000" pitchFamily="2" charset="2"/>
              <a:buChar char="§"/>
            </a:pPr>
            <a:r>
              <a:rPr lang="en-US" sz="2400" dirty="0"/>
              <a:t>Deploy SPFx Webpart</a:t>
            </a:r>
            <a:endParaRPr lang="en-IN" sz="2400" dirty="0"/>
          </a:p>
        </p:txBody>
      </p:sp>
      <p:sp>
        <p:nvSpPr>
          <p:cNvPr id="26" name="Title 20">
            <a:extLst>
              <a:ext uri="{FF2B5EF4-FFF2-40B4-BE49-F238E27FC236}">
                <a16:creationId xmlns:a16="http://schemas.microsoft.com/office/drawing/2014/main" id="{A5B17090-EB99-7A66-535F-C01C424C78E9}"/>
              </a:ext>
            </a:extLst>
          </p:cNvPr>
          <p:cNvSpPr txBox="1">
            <a:spLocks/>
          </p:cNvSpPr>
          <p:nvPr/>
        </p:nvSpPr>
        <p:spPr>
          <a:xfrm>
            <a:off x="3391787" y="357843"/>
            <a:ext cx="9630389" cy="1001055"/>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3200" b="0" kern="1200" cap="none" spc="-49" baseline="0">
                <a:ln w="3175">
                  <a:noFill/>
                </a:ln>
                <a:solidFill>
                  <a:schemeClr val="bg1"/>
                </a:solidFill>
                <a:effectLst/>
                <a:latin typeface="+mj-lt"/>
                <a:ea typeface="+mn-ea"/>
                <a:cs typeface="Segoe UI" pitchFamily="34" charset="0"/>
              </a:defRPr>
            </a:lvl1pPr>
          </a:lstStyle>
          <a:p>
            <a:r>
              <a:rPr lang="en-US" sz="3200" dirty="0">
                <a:solidFill>
                  <a:schemeClr val="tx1"/>
                </a:solidFill>
              </a:rPr>
              <a:t>Create a SharePoint Client Side Webpart</a:t>
            </a:r>
            <a:endParaRPr lang="en-IN" dirty="0">
              <a:solidFill>
                <a:schemeClr val="tx1"/>
              </a:solidFill>
            </a:endParaRPr>
          </a:p>
        </p:txBody>
      </p:sp>
    </p:spTree>
    <p:extLst>
      <p:ext uri="{BB962C8B-B14F-4D97-AF65-F5344CB8AC3E}">
        <p14:creationId xmlns:p14="http://schemas.microsoft.com/office/powerpoint/2010/main" val="1502623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19249" y="1448081"/>
            <a:ext cx="11151917" cy="3108462"/>
          </a:xfrm>
        </p:spPr>
        <p:txBody>
          <a:bodyPr>
            <a:normAutofit fontScale="70000" lnSpcReduction="20000"/>
          </a:bodyPr>
          <a:lstStyle/>
          <a:p>
            <a:pPr>
              <a:lnSpc>
                <a:spcPct val="130000"/>
              </a:lnSpc>
              <a:spcBef>
                <a:spcPts val="0"/>
              </a:spcBef>
              <a:buFont typeface="Wingdings" panose="05000000000000000000" pitchFamily="2" charset="2"/>
              <a:buChar char="ü"/>
            </a:pPr>
            <a:r>
              <a:rPr lang="en-US" sz="2353" dirty="0"/>
              <a:t>The SharePoint Framework (SPFx) is a page and web part model that provides full support for client-side SharePoint development, easy integration with SharePoint data, and support for open-source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353" dirty="0"/>
          </a:p>
          <a:p>
            <a:pPr>
              <a:lnSpc>
                <a:spcPct val="130000"/>
              </a:lnSpc>
              <a:spcBef>
                <a:spcPts val="0"/>
              </a:spcBef>
              <a:buFont typeface="Wingdings" panose="05000000000000000000" pitchFamily="2" charset="2"/>
              <a:buChar char="ü"/>
            </a:pPr>
            <a:r>
              <a:rPr lang="en-US" sz="2353"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19249" y="1448081"/>
            <a:ext cx="11151917" cy="5002968"/>
          </a:xfrm>
        </p:spPr>
        <p:txBody>
          <a:bodyPr>
            <a:normAutofit fontScale="77500" lnSpcReduction="20000"/>
          </a:bodyPr>
          <a:lstStyle/>
          <a:p>
            <a:pPr>
              <a:lnSpc>
                <a:spcPct val="130000"/>
              </a:lnSpc>
              <a:spcBef>
                <a:spcPts val="0"/>
              </a:spcBef>
              <a:buFont typeface="Wingdings" panose="05000000000000000000" pitchFamily="2" charset="2"/>
              <a:buChar char="ü"/>
            </a:pPr>
            <a:r>
              <a:rPr lang="en-US" sz="2353" dirty="0"/>
              <a:t>It runs in the context of the current user and connection in the browser. There are no </a:t>
            </a:r>
            <a:r>
              <a:rPr lang="en-US" sz="2353" dirty="0" err="1"/>
              <a:t>iFrames</a:t>
            </a:r>
            <a:r>
              <a:rPr lang="en-US" sz="2353" dirty="0"/>
              <a:t> for the customization (JavaScript is embedded directly to the page).</a:t>
            </a:r>
          </a:p>
          <a:p>
            <a:pPr>
              <a:lnSpc>
                <a:spcPct val="130000"/>
              </a:lnSpc>
              <a:spcBef>
                <a:spcPts val="0"/>
              </a:spcBef>
              <a:buFont typeface="Wingdings" panose="05000000000000000000" pitchFamily="2" charset="2"/>
              <a:buChar char="ü"/>
            </a:pPr>
            <a:r>
              <a:rPr lang="en-US" sz="2353" dirty="0"/>
              <a:t>The controls are rendered in the normal page DOM.</a:t>
            </a:r>
          </a:p>
          <a:p>
            <a:pPr>
              <a:lnSpc>
                <a:spcPct val="130000"/>
              </a:lnSpc>
              <a:spcBef>
                <a:spcPts val="0"/>
              </a:spcBef>
              <a:buFont typeface="Wingdings" panose="05000000000000000000" pitchFamily="2" charset="2"/>
              <a:buChar char="ü"/>
            </a:pPr>
            <a:r>
              <a:rPr lang="en-US" sz="2353" dirty="0"/>
              <a:t>The controls are responsive and accessible by nature.</a:t>
            </a:r>
          </a:p>
          <a:p>
            <a:pPr>
              <a:lnSpc>
                <a:spcPct val="130000"/>
              </a:lnSpc>
              <a:spcBef>
                <a:spcPts val="0"/>
              </a:spcBef>
              <a:buFont typeface="Wingdings" panose="05000000000000000000" pitchFamily="2" charset="2"/>
              <a:buChar char="ü"/>
            </a:pPr>
            <a:r>
              <a:rPr lang="en-US" sz="2353"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353"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353"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353" dirty="0"/>
              <a:t>Performance is reliable.</a:t>
            </a:r>
          </a:p>
          <a:p>
            <a:pPr>
              <a:lnSpc>
                <a:spcPct val="130000"/>
              </a:lnSpc>
              <a:spcBef>
                <a:spcPts val="0"/>
              </a:spcBef>
              <a:buFont typeface="Wingdings" panose="05000000000000000000" pitchFamily="2" charset="2"/>
              <a:buChar char="ü"/>
            </a:pPr>
            <a:r>
              <a:rPr lang="en-US" sz="2353"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353"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91985" y="1037111"/>
            <a:ext cx="10759924"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91985" y="229890"/>
            <a:ext cx="10759924" cy="747596"/>
          </a:xfrm>
        </p:spPr>
        <p:txBody>
          <a:bodyPr/>
          <a:lstStyle/>
          <a:p>
            <a:r>
              <a:rPr lang="en-US" sz="4400" dirty="0">
                <a:solidFill>
                  <a:schemeClr val="bg1">
                    <a:lumMod val="25000"/>
                  </a:schemeClr>
                </a:solidFill>
                <a:ea typeface="+mj-ea"/>
                <a:cs typeface="+mj-cs"/>
              </a:rPr>
              <a:t>SPFx Version History</a:t>
            </a:r>
            <a:endParaRPr lang="en-IN" sz="4400"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691983" y="1236538"/>
            <a:ext cx="10759924" cy="1596814"/>
          </a:xfrm>
        </p:spPr>
        <p:txBody>
          <a:bodyPr/>
          <a:lstStyle/>
          <a:p>
            <a:pPr marL="0" indent="0" algn="just">
              <a:lnSpc>
                <a:spcPct val="110000"/>
              </a:lnSpc>
              <a:buNone/>
            </a:pPr>
            <a:r>
              <a:rPr lang="en-US" sz="2800"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79774" y="3012108"/>
            <a:ext cx="10472133" cy="1846659"/>
          </a:xfrm>
          <a:prstGeom prst="rect">
            <a:avLst/>
          </a:prstGeom>
          <a:noFill/>
        </p:spPr>
        <p:txBody>
          <a:bodyPr wrap="square" lIns="0" tIns="0" rIns="0" bIns="0" rtlCol="0">
            <a:spAutoFit/>
          </a:bodyPr>
          <a:lstStyle/>
          <a:p>
            <a:pPr marL="342834" indent="-342834">
              <a:buFont typeface="Wingdings" panose="05000000000000000000" pitchFamily="2" charset="2"/>
              <a:buChar char="§"/>
            </a:pPr>
            <a:r>
              <a:rPr lang="nb-NO" sz="2000" b="1" spc="-70" dirty="0">
                <a:solidFill>
                  <a:schemeClr val="accent3">
                    <a:lumMod val="50000"/>
                  </a:schemeClr>
                </a:solidFill>
                <a:latin typeface="Calibri (Body)"/>
              </a:rPr>
              <a:t>17 Feb 2017 </a:t>
            </a:r>
            <a:r>
              <a:rPr lang="nb-NO" sz="2000" spc="-70" dirty="0">
                <a:solidFill>
                  <a:schemeClr val="accent3">
                    <a:lumMod val="50000"/>
                  </a:schemeClr>
                </a:solidFill>
                <a:latin typeface="Calibri (Body)"/>
              </a:rPr>
              <a:t>- GA(1.0.0), 1.0.1, 1.0.2, </a:t>
            </a:r>
            <a:r>
              <a:rPr lang="nb-NO" sz="2000" spc="-70" dirty="0">
                <a:solidFill>
                  <a:schemeClr val="accent3">
                    <a:lumMod val="50000"/>
                  </a:schemeClr>
                </a:solidFill>
                <a:highlight>
                  <a:srgbClr val="FFFF00"/>
                </a:highlight>
                <a:latin typeface="Calibri (Body)"/>
              </a:rPr>
              <a:t>1.1.0,</a:t>
            </a:r>
            <a:r>
              <a:rPr lang="nb-NO" sz="2000" spc="-70" dirty="0">
                <a:solidFill>
                  <a:schemeClr val="accent3">
                    <a:lumMod val="50000"/>
                  </a:schemeClr>
                </a:solidFill>
                <a:latin typeface="Calibri (Body)"/>
              </a:rPr>
              <a:t> 1.1.1, 1.1.3, 1.2.0, 1.3.0, 1.3.1, 1.3.2, 1.3.4, 1.4.0</a:t>
            </a:r>
            <a:r>
              <a:rPr lang="nb-NO" sz="2000" spc="-70" dirty="0">
                <a:solidFill>
                  <a:schemeClr val="accent3">
                    <a:lumMod val="50000"/>
                  </a:schemeClr>
                </a:solidFill>
                <a:highlight>
                  <a:srgbClr val="FFFF00"/>
                </a:highlight>
                <a:latin typeface="Calibri (Body)"/>
              </a:rPr>
              <a:t>, 1.4.1</a:t>
            </a:r>
            <a:r>
              <a:rPr lang="nb-NO" sz="2000" spc="-70" dirty="0">
                <a:solidFill>
                  <a:schemeClr val="accent3">
                    <a:lumMod val="50000"/>
                  </a:schemeClr>
                </a:solidFill>
                <a:latin typeface="Calibri (Body)"/>
              </a:rPr>
              <a:t>, 1.5.0, 1.5.1, 1.6.0, 1.7.0, 1.7.1, 1.8.0, 1.8.1, 1.8.2, 1.9.0, 1.9.1, 1.10.0, 1.11.0, 1.12.0</a:t>
            </a:r>
            <a:r>
              <a:rPr lang="nb-NO" sz="2000" b="1" spc="-70" dirty="0">
                <a:solidFill>
                  <a:schemeClr val="accent3">
                    <a:lumMod val="50000"/>
                  </a:schemeClr>
                </a:solidFill>
                <a:latin typeface="Calibri (Body)"/>
              </a:rPr>
              <a:t>,</a:t>
            </a:r>
            <a:r>
              <a:rPr lang="nb-NO" sz="2000" spc="-70" dirty="0">
                <a:solidFill>
                  <a:schemeClr val="accent3">
                    <a:lumMod val="50000"/>
                  </a:schemeClr>
                </a:solidFill>
                <a:latin typeface="Calibri (Body)"/>
              </a:rPr>
              <a:t>1.12.1, 1.13.0</a:t>
            </a:r>
            <a:r>
              <a:rPr lang="nb-NO" sz="2000" b="1" spc="-70" dirty="0">
                <a:solidFill>
                  <a:schemeClr val="accent3">
                    <a:lumMod val="50000"/>
                  </a:schemeClr>
                </a:solidFill>
                <a:latin typeface="Calibri (Body)"/>
              </a:rPr>
              <a:t>,</a:t>
            </a:r>
            <a:r>
              <a:rPr lang="nb-NO" sz="2000" spc="-70" dirty="0">
                <a:solidFill>
                  <a:schemeClr val="accent3">
                    <a:lumMod val="50000"/>
                  </a:schemeClr>
                </a:solidFill>
                <a:latin typeface="Calibri (Body)"/>
              </a:rPr>
              <a:t>1.13.1, 1.14.0, 1.15.0,1.16.0,1.17.0,1.18.0</a:t>
            </a:r>
            <a:r>
              <a:rPr lang="nb-NO" sz="2000" b="1" spc="-70" dirty="0">
                <a:solidFill>
                  <a:schemeClr val="accent3">
                    <a:lumMod val="50000"/>
                  </a:schemeClr>
                </a:solidFill>
                <a:latin typeface="Calibri (Body)"/>
              </a:rPr>
              <a:t>, 1.19.0</a:t>
            </a:r>
          </a:p>
          <a:p>
            <a:pPr marL="342834" indent="-342834">
              <a:buFont typeface="Wingdings" panose="05000000000000000000" pitchFamily="2" charset="2"/>
              <a:buChar char="§"/>
            </a:pPr>
            <a:endParaRPr lang="fr-FR" sz="2000" spc="-70" dirty="0">
              <a:solidFill>
                <a:schemeClr val="accent3">
                  <a:lumMod val="50000"/>
                </a:schemeClr>
              </a:solidFill>
              <a:latin typeface="Calibri (Body)"/>
            </a:endParaRPr>
          </a:p>
          <a:p>
            <a:pPr marL="342834" indent="-342834">
              <a:buFont typeface="Wingdings" panose="05000000000000000000" pitchFamily="2" charset="2"/>
              <a:buChar char="§"/>
            </a:pPr>
            <a:r>
              <a:rPr lang="fr-FR" sz="2000" b="1" spc="-70" dirty="0">
                <a:solidFill>
                  <a:schemeClr val="accent3">
                    <a:lumMod val="50000"/>
                  </a:schemeClr>
                </a:solidFill>
                <a:latin typeface="Calibri (Body)"/>
              </a:rPr>
              <a:t>Aug 2016 </a:t>
            </a:r>
            <a:r>
              <a:rPr lang="fr-FR" sz="2000" spc="-70" dirty="0">
                <a:solidFill>
                  <a:schemeClr val="accent3">
                    <a:lumMod val="50000"/>
                  </a:schemeClr>
                </a:solidFill>
                <a:latin typeface="Calibri (Body)"/>
              </a:rPr>
              <a:t>- Drop 1, Drop 2, Drop 3, Drop 4, Drop 5, Drop 6, RC0</a:t>
            </a:r>
          </a:p>
          <a:p>
            <a:endParaRPr lang="en-GB" sz="2000" spc="-70"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691983" y="4462415"/>
            <a:ext cx="10759924" cy="1812478"/>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00"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00"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00"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19249" y="1448081"/>
            <a:ext cx="11151917" cy="2238113"/>
          </a:xfrm>
        </p:spPr>
        <p:txBody>
          <a:bodyPr/>
          <a:lstStyle/>
          <a:p>
            <a:pPr marL="141163">
              <a:lnSpc>
                <a:spcPct val="130000"/>
              </a:lnSpc>
              <a:spcBef>
                <a:spcPts val="0"/>
              </a:spcBef>
              <a:buFont typeface="Wingdings" panose="05000000000000000000" pitchFamily="2" charset="2"/>
              <a:buChar char="ü"/>
            </a:pPr>
            <a:r>
              <a:rPr lang="en-US" sz="2353" dirty="0">
                <a:latin typeface="Calibri (Body)"/>
              </a:rPr>
              <a:t>SharePoint 2016 Feature Pack 2 supports SharePoint Framework </a:t>
            </a:r>
            <a:r>
              <a:rPr lang="en-GB" sz="2353" dirty="0">
                <a:latin typeface="Calibri (Body)"/>
              </a:rPr>
              <a:t> v1.1.0</a:t>
            </a:r>
          </a:p>
          <a:p>
            <a:pPr marL="141163" indent="0">
              <a:lnSpc>
                <a:spcPct val="130000"/>
              </a:lnSpc>
              <a:spcBef>
                <a:spcPts val="0"/>
              </a:spcBef>
              <a:buNone/>
            </a:pPr>
            <a:endParaRPr lang="en-GB" sz="2353" dirty="0">
              <a:latin typeface="Calibri (Body)"/>
            </a:endParaRPr>
          </a:p>
          <a:p>
            <a:pPr marL="141163">
              <a:lnSpc>
                <a:spcPct val="130000"/>
              </a:lnSpc>
              <a:spcBef>
                <a:spcPts val="0"/>
              </a:spcBef>
              <a:buFont typeface="Wingdings" panose="05000000000000000000" pitchFamily="2" charset="2"/>
              <a:buChar char="ü"/>
            </a:pPr>
            <a:r>
              <a:rPr lang="en-US" sz="2353" dirty="0">
                <a:highlight>
                  <a:srgbClr val="FFFF00"/>
                </a:highlight>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72" y="621632"/>
            <a:ext cx="11346479" cy="609361"/>
          </a:xfrm>
        </p:spPr>
        <p:txBody>
          <a:bodyPr/>
          <a:lstStyle/>
          <a:p>
            <a:pPr lvl="0"/>
            <a:r>
              <a:rPr lang="en-US" sz="4400" dirty="0">
                <a:solidFill>
                  <a:schemeClr val="bg1">
                    <a:lumMod val="25000"/>
                  </a:schemeClr>
                </a:solidFill>
                <a:ea typeface="+mj-ea"/>
                <a:cs typeface="+mj-cs"/>
              </a:rPr>
              <a:t>SharePoint Framework</a:t>
            </a:r>
          </a:p>
        </p:txBody>
      </p:sp>
      <p:grpSp>
        <p:nvGrpSpPr>
          <p:cNvPr id="6" name="Group 5"/>
          <p:cNvGrpSpPr/>
          <p:nvPr/>
        </p:nvGrpSpPr>
        <p:grpSpPr>
          <a:xfrm>
            <a:off x="6313878" y="1506827"/>
            <a:ext cx="5422042" cy="4610307"/>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2750" tIns="146201" rIns="182750" bIns="146201" rtlCol="0">
              <a:spAutoFit/>
            </a:bodyPr>
            <a:lstStyle/>
            <a:p>
              <a:pPr defTabSz="913698">
                <a:lnSpc>
                  <a:spcPct val="90000"/>
                </a:lnSpc>
                <a:spcAft>
                  <a:spcPts val="600"/>
                </a:spcAft>
                <a:defRPr/>
              </a:pPr>
              <a:r>
                <a:rPr lang="en-US" sz="2400" kern="0" dirty="0">
                  <a:gradFill>
                    <a:gsLst>
                      <a:gs pos="5660">
                        <a:schemeClr val="tx2"/>
                      </a:gs>
                      <a:gs pos="38000">
                        <a:schemeClr val="tx2"/>
                      </a:gs>
                    </a:gsLst>
                    <a:lin ang="5400000" scaled="0"/>
                  </a:gradFill>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chemeClr val="tx1"/>
                      </a:gs>
                      <a:gs pos="53000">
                        <a:schemeClr val="tx1"/>
                      </a:gs>
                    </a:gsLst>
                    <a:lin ang="5400000" scaled="0"/>
                  </a:gradFill>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chemeClr val="tx1"/>
                      </a:gs>
                      <a:gs pos="53000">
                        <a:schemeClr val="tx1"/>
                      </a:gs>
                    </a:gsLst>
                    <a:lin ang="5400000" scaled="0"/>
                  </a:gradFill>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44790" rIns="44790" bIns="89580" numCol="1" spcCol="0" rtlCol="0" fromWordArt="0" anchor="b" anchorCtr="0" forceAA="0" compatLnSpc="1">
              <a:prstTxWarp prst="textNoShape">
                <a:avLst/>
              </a:prstTxWarp>
              <a:noAutofit/>
            </a:bodyPr>
            <a:lstStyle/>
            <a:p>
              <a:pPr algn="ctr" defTabSz="895232" fontAlgn="base">
                <a:spcBef>
                  <a:spcPct val="0"/>
                </a:spcBef>
                <a:spcAft>
                  <a:spcPct val="0"/>
                </a:spcAft>
                <a:defRPr/>
              </a:pPr>
              <a:endParaRPr lang="en-US"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p:cNvGrpSpPr/>
          <p:nvPr/>
        </p:nvGrpSpPr>
        <p:grpSpPr>
          <a:xfrm>
            <a:off x="337126" y="1506827"/>
            <a:ext cx="5374608" cy="3581906"/>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79183" tIns="91375" rIns="146201" bIns="91375"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Modern client-side development</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Lightweight web and mobile</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Backward compatible </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lnSpc>
                  <a:spcPct val="100000"/>
                </a:lnSpc>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Supports open source tools </a:t>
              </a:r>
              <a:b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b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28839" y="1671466"/>
            <a:ext cx="2174753" cy="3368181"/>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0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28838" y="225283"/>
            <a:ext cx="11331216" cy="757699"/>
          </a:xfrm>
        </p:spPr>
        <p:txBody>
          <a:bodyPr/>
          <a:lstStyle/>
          <a:p>
            <a:r>
              <a:rPr lang="en-US" sz="4400"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36901" y="1671466"/>
            <a:ext cx="2174753" cy="3368181"/>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0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444963" y="1671466"/>
            <a:ext cx="2174753" cy="3368181"/>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0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28838" y="225283"/>
            <a:ext cx="11331216" cy="757699"/>
          </a:xfrm>
        </p:spPr>
        <p:txBody>
          <a:bodyPr/>
          <a:lstStyle/>
          <a:p>
            <a:r>
              <a:rPr lang="en-US" sz="4400"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2327" y="1671465"/>
            <a:ext cx="2174753" cy="3657500"/>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0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583260" y="1671465"/>
            <a:ext cx="2174755" cy="3657500"/>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0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Extensions</a:t>
              </a:r>
              <a:endParaRPr lang="en-US" sz="2353"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742316" y="1671465"/>
            <a:ext cx="2174753" cy="3657500"/>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0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79234" tIns="143387" rIns="179234" bIns="143387" rtlCol="0">
              <a:spAutoFit/>
            </a:bodyPr>
            <a:lstStyle/>
            <a:p>
              <a:pPr>
                <a:lnSpc>
                  <a:spcPct val="90000"/>
                </a:lnSpc>
                <a:spcAft>
                  <a:spcPts val="588"/>
                </a:spcAft>
              </a:pPr>
              <a:r>
                <a:rPr lang="en-US" sz="1728">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4954194" y="1671465"/>
            <a:ext cx="2221009" cy="3657500"/>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0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Extensions</a:t>
              </a:r>
              <a:endParaRPr lang="en-US" sz="2353"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371384" y="1671466"/>
            <a:ext cx="2174753" cy="3662281"/>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0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Extensions</a:t>
              </a:r>
              <a:endParaRPr lang="en-US" sz="2353"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2328" y="5857140"/>
            <a:ext cx="6944952" cy="621926"/>
          </a:xfrm>
          <a:prstGeom prst="rect">
            <a:avLst/>
          </a:prstGeom>
          <a:noFill/>
        </p:spPr>
        <p:txBody>
          <a:bodyPr wrap="none" lIns="179234" tIns="143387" rIns="179234" bIns="143387" rtlCol="0">
            <a:spAutoFit/>
          </a:bodyPr>
          <a:lstStyle/>
          <a:p>
            <a:pPr>
              <a:lnSpc>
                <a:spcPct val="90000"/>
              </a:lnSpc>
              <a:spcAft>
                <a:spcPts val="588"/>
              </a:spcAft>
            </a:pPr>
            <a:r>
              <a:rPr lang="en-US" sz="2353"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3322</TotalTime>
  <Words>977</Words>
  <Application>Microsoft Office PowerPoint</Application>
  <PresentationFormat>Widescreen</PresentationFormat>
  <Paragraphs>100</Paragraphs>
  <Slides>14</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Calibri</vt:lpstr>
      <vt:lpstr>Calibri (Body)</vt:lpstr>
      <vt:lpstr>Consolas</vt:lpstr>
      <vt:lpstr>open sans</vt:lpstr>
      <vt:lpstr>Segoe UI</vt:lpstr>
      <vt:lpstr>Segoe UI Light</vt:lpstr>
      <vt:lpstr>Segoe UI Semibold</vt:lpstr>
      <vt:lpstr>Segoe UI Semilight</vt:lpstr>
      <vt:lpstr>Wingdings</vt:lpstr>
      <vt:lpstr>Microsoft Power Platform Template</vt:lpstr>
      <vt:lpstr>Module 9:Create a SharePoint Client Side Webpart</vt:lpstr>
      <vt:lpstr>Module 9</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Setup development Environment</vt:lpstr>
      <vt:lpstr>Learn Limitations</vt:lpstr>
      <vt:lpstr>Develop Client Site webpart SPFx</vt:lpstr>
      <vt:lpstr>Deploy SPFx Webpart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 Platform</dc:title>
  <dc:creator>Jenkins NS</dc:creator>
  <cp:lastModifiedBy>Jenkins NS</cp:lastModifiedBy>
  <cp:revision>15</cp:revision>
  <dcterms:created xsi:type="dcterms:W3CDTF">2020-04-30T00:33:59Z</dcterms:created>
  <dcterms:modified xsi:type="dcterms:W3CDTF">2024-04-19T04:38:41Z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0x0101000358DD63460F6D46982CDFCFF3E015F7</vt:lpwstr>
  </property>
</Properties>
</file>